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5D542E-EB75-4BE5-870B-A6E5A095E878}" type="datetimeFigureOut">
              <a:rPr lang="uk-UA" smtClean="0"/>
              <a:t>29.01.2013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27F0C4-CD39-41DD-BEC1-96BD3AFE991D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50;&#1056;&#1059;&#1058;&#1048;.flv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458200" cy="2160240"/>
          </a:xfrm>
        </p:spPr>
        <p:txBody>
          <a:bodyPr>
            <a:noAutofit/>
          </a:bodyPr>
          <a:lstStyle/>
          <a:p>
            <a:pPr algn="ctr"/>
            <a:r>
              <a:rPr lang="uk-UA" sz="6600" dirty="0" smtClean="0"/>
              <a:t>Бій під Крутами – </a:t>
            </a:r>
            <a:r>
              <a:rPr lang="uk-UA" sz="6600" dirty="0" smtClean="0"/>
              <a:t/>
            </a:r>
            <a:br>
              <a:rPr lang="uk-UA" sz="6600" dirty="0" smtClean="0"/>
            </a:br>
            <a:r>
              <a:rPr lang="uk-UA" sz="6600" dirty="0" smtClean="0"/>
              <a:t>славна </a:t>
            </a:r>
            <a:r>
              <a:rPr lang="uk-UA" sz="6600" dirty="0" smtClean="0"/>
              <a:t>сторінка української історії</a:t>
            </a:r>
            <a:endParaRPr lang="uk-UA" sz="6600" dirty="0"/>
          </a:p>
        </p:txBody>
      </p:sp>
    </p:spTree>
    <p:extLst>
      <p:ext uri="{BB962C8B-B14F-4D97-AF65-F5344CB8AC3E}">
        <p14:creationId xmlns:p14="http://schemas.microsoft.com/office/powerpoint/2010/main" val="176984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4800" y="3501008"/>
            <a:ext cx="8686800" cy="2579117"/>
          </a:xfrm>
        </p:spPr>
        <p:txBody>
          <a:bodyPr/>
          <a:lstStyle/>
          <a:p>
            <a:pPr marL="0" indent="0" algn="ctr">
              <a:buNone/>
            </a:pPr>
            <a:r>
              <a:rPr lang="uk-UA" sz="4800" b="1" dirty="0"/>
              <a:t>КРУТИ: БІЙ ПРОТИ </a:t>
            </a:r>
            <a:endParaRPr lang="uk-UA" sz="4800" b="1" dirty="0" smtClean="0"/>
          </a:p>
          <a:p>
            <a:pPr marL="0" indent="0" algn="ctr">
              <a:buNone/>
            </a:pPr>
            <a:r>
              <a:rPr lang="uk-UA" sz="4800" b="1" dirty="0" smtClean="0"/>
              <a:t>"</a:t>
            </a:r>
            <a:r>
              <a:rPr lang="uk-UA" sz="4800" b="1" dirty="0"/>
              <a:t>ДУХОВНОГО ЗАКРІПАЧЕННЯ"</a:t>
            </a:r>
            <a:endParaRPr lang="uk-UA" sz="4800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1026" name="Picture 2" descr="http://t3.gstatic.com/images?q=tbn:ANd9GcQapCUe2jxcqYFyfmtzMMo_h1JQOYyOd8S6hH40UrL4AYXN4Mz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1" y="188640"/>
            <a:ext cx="7920881" cy="317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00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http://www.archives.gov.ua/Sections/Kruty/Kruty2/Images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99"/>
            <a:ext cx="5880504" cy="688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07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6000" b="1" dirty="0" smtClean="0">
                <a:effectLst/>
              </a:rPr>
              <a:t>Перебіг </a:t>
            </a:r>
            <a:r>
              <a:rPr lang="uk-UA" sz="6000" b="1" dirty="0">
                <a:effectLst/>
              </a:rPr>
              <a:t>бою під </a:t>
            </a:r>
            <a:r>
              <a:rPr lang="uk-UA" sz="6000" b="1" dirty="0" smtClean="0">
                <a:effectLst/>
              </a:rPr>
              <a:t>Крутами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pic>
        <p:nvPicPr>
          <p:cNvPr id="4" name="Picture 4" descr="http://upload.wikimedia.org/wikipedia/uk/thumb/5/57/%D0%9B%D0%B5%D0%BE%D0%BD%D1%96%D0%B4_%D0%9F%D0%B5%D1%80%D1%84%D0%B5%D1%86%D1%8C%D0%BA%D0%B8%D0%B9_%D0%91%D1%96%D0%B9_%D0%BF%D1%96%D0%B4_%D0%9A%D1%80%D1%83%D1%82%D0%B0%D0%BC%D0%B8_%D0%B0%D0%BA%D0%B2%D0%B0%D1%80%D0%B5%D0%BB%D1%8C.png/300px-%D0%9B%D0%B5%D0%BE%D0%BD%D1%96%D0%B4_%D0%9F%D0%B5%D1%80%D1%84%D0%B5%D1%86%D1%8C%D0%BA%D0%B8%D0%B9_%D0%91%D1%96%D0%B9_%D0%BF%D1%96%D0%B4_%D0%9A%D1%80%D1%83%D1%82%D0%B0%D0%BC%D0%B8_%D0%B0%D0%BA%D0%B2%D0%B0%D1%80%D0%B5%D0%BB%D1%8C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43953"/>
            <a:ext cx="6336704" cy="464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869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75656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effectLst/>
              </a:rPr>
              <a:t>Урочисте перепоховання студентів у Києві 19 березня 1918</a:t>
            </a:r>
            <a:endParaRPr lang="uk-UA" dirty="0"/>
          </a:p>
        </p:txBody>
      </p:sp>
      <p:sp>
        <p:nvSpPr>
          <p:cNvPr id="4" name="AutoShape 2" descr="data:image/jpeg;base64,/9j/4AAQSkZJRgABAQAAAQABAAD/2wCEAAkGBhQSERUUExQWFRQWGBgYGBgYGBgaGhkcGBwYHRwaFxoXHScfGBsjGRwcHy8gIycpLCwsGh4xNTAqNSYrLCkBCQoKDgwOGg8PGiwkHCQsLCksLCwsLCwsLCwsKiwsLCwpLCwsLCwsLCwsLCwsLCwsLCwsLCwpLCwsLCwsLCwsLP/AABEIAMIBAwMBIgACEQEDEQH/xAAcAAABBQEBAQAAAAAAAAAAAAAEAgMFBgcAAQj/xABEEAABAgMFBAgEAwUHBQEBAAABAhEAAyEEBRIxQSJRYXEGEzKBkaGx8AdCwdEUI+EVM1JikhYkcoKisvFDRFOT0jQX/8QAGQEAAwEBAQAAAAAAAAAAAAAAAAECAwQF/8QAJREBAQACAgICAQQDAAAAAAAAAAECESExEkEDUSITMvDxYXGB/9oADAMBAAIRAxEAPwCUve7DZ5l0AkIWEpClCjEKl1L0cOxMXjpNapoQizywlSrQVS3rspaqm4DV4rXxWwY7FMUykJmKChwPVljwYGLLZZwn3iVILy7PKKHFU41lyBpRIGUXvYGC7BMAE6YqYWqhQCEHiZY7Vd5Ij51vCVgWaiiiOOzn3V8o+kLytSH6vD1kzMISWI/mKn/LH8z72ePnbpHZVSrRNlKoETF7IUVAEkAsSA7pAqwdhARiyzykgg1SQQeWXmI+lbuvETpUuYkUWhK+QIBr6R8vA1HL6RvXw2tS5lgRhwHA8shik7JptB3oc2iapYbbLmuFCqXBKU0UAzGqqKzJ00guzzEqDjI0L5g7iDUHhHSLRidJBSoNQsabwQaiG7UAhWPJJYL5fKruNH3HhCJBXkQm9LGB/wCKcO5i0SfSgPZzL1mqRL/rUAf9LxGXs/7TsW/DPrwwmkSF7KxWqyy9ylzSOCEsP9ShASs2xrrt/WM1ktNFN2ZauQ0GfIq3RVbovFEq/mSsKlmapAUFYgRMBCQ+rEgd0ax0guNFrkKkzMjkRmlQyUOI+4j5+tFzTLJeUqVNDKTOlVGRBWlingYYq7fFq9JFrlyk2eYmZNlLWCA7MRVlEMWUBkdYV8O+lkuyWCciYQJqSpSBrMOEMHFO0GroYy8TTLmEaKqOB1g4zth8o2mE1pncqv3wsvKTJmWidaJqUrWyQ5qXJUo04tGjp6X2Q/8AcS/FvWPn275tDnm0PqmkzGdqP4UpCywEyr6BT0lsx/7iV/Wn7wo9ILN/55X/ALEfeMCm2z5U9596wldopE+CvJsF5XxL/FSkJmIUlc0LGFQIT+XMQvERQZpUHzcxISrehYmELTlKT2hTU8u0fOMMFphC1jOK8C8m2dEbcJi7YUgn+9LqaDsoAYvXLSJqbJ6xCwoApWkpoakKBBzAAeKd8I7U9jnHdNJ7sCPtF5khkJArQCM7xVRlUib1oEgKP5tqTj2WUhgQunykBg+bqjUJFnCVUSwSkJSKMBuHgPARRLsvqSu2K6tOFS5qZeJvnxBaz3pQz64eMaMkUh5iIRUwqvBIbsWZR/8AZMSPREA3XPSJtqnFToEzAhi7iWgDDlQIUZg4bTlkiPZ15FN4T1sMEiRLSouxdalLpSpYZb+cVuzrUi70Sy5n2qdMkYaEpHWLE1gMqAh/8J0EClv6J2rr5HXnOctSw4ySCUoH9CR4mM5+ONkadIWH2kKSaU2VPnr2vSNbslnCEJQhIQlIYAaAZRSvi/dPWWITACVSVgguAyVUU410oIMOwz/4YTkS7xQVMMSJgTuCig59wPjFx+GdnQLF1ikgqMyZMJIfChBYBL5YlgsBmcW6Mis0opLgkNq7RtnRSQLLZLNIIK1FAnqwJBorCQ7kUStYPHDuivRLhYLEEpc9tVVZ5nQPVgGHdBM1eEOcoj/2kcaUkEBQdIDF8tUk/ahL0hy2WsMlJD4yzHd83P8AWM9GcEwGuDyfzjoSmeoUSkEDJ1V76H1joYU/4vLBsKCRXrkYTu2Vu+6kP9CZS12CSmRLElJG1MWApSjV1S061yKqDcYq3xTvBfUyErUBiXiEsfKAkj5tp6sScycqV0XodaAuwWbCX/KQMmyDHzBiZT6Pybv6kNKBDl1KJCio71lRxE8X7oyDptdq1Wm3kowkCVNzfZdCSQwq+J9GyrG5ARQuk1gSu8VSz/3NjmIG/Ekkj/aPCFlloRhiJ1SNwH2jbPgveKVWWbKpiRMxHeQoMD4pIjFpyKkcD9T9YKuG912ecFy1lCgCxHdTjqIYr6at+yAvIorzBoR3+oEO2iUFoUk5KBDjiMxFZvC3rtElHVqwGay0ihJCAlbEszFRS4ByOebWOwqdAeAlUXajMvWypOcuRNKt2J1ILd4MSsiaV3lMbKVZ0JfcqYsq9BENY7OE39NaryMTbicAPJ8++ApHTuTZ7XbDMStWOaEjCBlKGCrkagnvggaLGbfFu53XY7SBVE6XLUeBWFJ8CFeMSH/9esmqJ39Kf/qIfpZ8RrJarKuUlM3G6FJdKWBQpKqsrgR3w9UtslvZNCdUq9DCuvCkhvmAPIjOG7ZMC8Z3qURyJeBLBNph3GN2fpNStmhyzHgIQCSpVSTl9YStbhhUx5KmUc98AEJLMHj0znhqXvPhCSti2u6GRxa+bmEqTRiamnL2IVZpZdzn6Zwmeqvp3/8AEUTSPhLeNLRIbtJxJPEAjDzILjkY1CQt0JOWyCeFMox74ZX1IkqmonrSlKwhnfTFkRkQSC/CLLaOmkuTZFpTPE5SkTUy2bGhW0E4mZ0kMcRqCKkuGwynLXHpEWawiVZpNsTT+8G0GnyCaiW3IIUo98a0DGeWm97J+EkyBOlqT1C5S3NQ6E1YVfEHbVosnQe3mbYLOpRJUJaUqfPEnZL8aQsuZKIhLVN6u9JyFlIlLTJtJepIkpUkJA4LAV/lG+I34eSzaFptC1EkzLRMSn+BJUzBv4lzFO9TgToGiN6W28YpVqCS4M42hXzdVMmfhwgVFQjIb3O9yvgiHlz1EkkKQhI/hTtKPcVHxEF6U1QFxDNrsqFoKFpCkqBSQdQQXHhHBZbL3pAFsvBSpgkSmEwpxLVmJSTQFsiolwkGlCTQMYD5/v67fw9rmysxLWoDPJ3GfCNP6HrC7JZ5pLrxmQVEh0IQDhSjcAlIoXfESXeKh8W7jRZrRKMt2mIJUVEqJUCQVEnUuCeMS/wntxXJmSSWCZyFcwtEwKDaUTnxjWl7aWmRjSmpYZEHP6EH7DfHsqzhSlLetUcA1Cz6U8QYWm0hKX0FE8WDuGG4QLY7ItZ2+yABhcs+aqal2qeOVYgxibbLAAGQyZJI7mDR0ECVxMewuAw74ioSbNZZwUWWcKU9YVpYIBUsk/N1iiM8udLSjpJaLNZbH+HlPLmSUkFVV4khjwbJqZRQunC5XV2LDOVMV1SgpKi4Q2EAJDBhnGg3qkIsMpcm1rm4ZewHlqAIRmWS7BtTTnDmM2WWV0jj0ztayRNE1IeolhJO+oFQdcoq9uv9cu8JM6UpRIYPtEl8QIYh2qzCmcKum22pfXKUpSiJSlBT4Q4YDaAdQ4JerVFTFWtRWm0S1LZyQXAABIIqzeetTGuUxkmoyx3bzSb4mETlgMXJORbaL6gFqnTSAUKZTgux74fvRSlTlFbYiEuwYBwBlpA8pWeXtoyyjadPo5UgKlWfqkqHWJlsSwKQJZqBorBmYsFhn4isABkrId89lJc8SSfCKbdt/TzZbPMWiWlEyUhCTjftJVtNgBS4Rk5GXOLVZ0sUqSGKgkKDEPSmeoD9z7onxpbV28bYiRfSVrISldkU5LAHASr0TGQz1k7SndbrrriJL10O+L58ZLJjtFkSM1go/wBQbzVFf+I1mEi2CUjsolSkh9yUgfTxisOxaraF6HzhtdnBNCRDwFIZmliI2ZgZ9nILAgvxY+cMyrMpC6ggECv6wVblszUjkjrFgUDsKlhvzgtOQ7LQX2QSTurCxY1JAK0qSkliQAWfvhUlZOBCZRmLmFkpBB4VCalROjRZbm+EVutT9er8NL/hU5NGyQDlxJiLlfSpjPaq2icAWDg5EOkq5pANRwzh6zAOyXJObpI8SYsivgVNVMWhFoQSHIKkqSFMW0doqHSXofbLvW01KsOi0lRQeShkeBY8IjH5PLpXhB81eFwQQffjAU0kqoH7naPbuvUWghC3KiKIfCgED5DVi28NnBkyzFNGpu3V9XjXHPbPLHRqXLo1eLlocB8OH3MJQIWY0QcRNZo1f4SXiVyJ0on93MBHKYkH/cFRlCRFp+HF+/hbXNCuzOkgoqBiXLVRIJ1LkRn8k4Vj2kbfbZa5lslTCC34s1BdKJYnEZUfrTR9/KJv4KkfgFUA/OU51OyjPupFUscyaqbMWZoE6Z+IACQCgEhM5SSCHwsqY5LEgDLKJv4IOqyTUqScImgg6HYQ4Z6kMP6ojLemi83zbigoRKrOmnCjE5SgJDqmEDMJGmpKRrA9iXLs7pClKWokzFqBKlLLAksKnJ0igSEs1HCva9hLt9nloSFrVLnDDiwhLmWrGosaMkjJ3iYPXCvVSyNyJqgeI2kBKu8iINk/xck9ZNRPS+E/lKLkgKRUAOAzgnwOT1E+Fs0G0rkkHDMAJI+VsQDk5OpYS+8tmRFn+JagbEQlAA61KluWUhTEN1ZNCXqzghjxigdEbaqVPWycQmS1ySNCZg2Rv7QBpqBlGl6T7bvbEEyiQoF8KEk5bSgnEG0cgj/CN8GSphSMI2iCQz8cyeWZ37zAk2V+5lYsRKgov/DK2iQNBjwDvEPWie0xLulJGEkaKfYBOgLq4O0R6UdVLmv2k+H3j2IC0WC1TlGZKtGCWrsjgKBX+ZsXfHkVqfcJ8+dI5pM5PBIfvJiZsqliUlOIlKNCA7Z56jgYrl5sbSXyOF35B+UWQdojRgeA0pv3xjl0Z03qTuFMtw5GIi+7YCuQoVw50YbKk08KRKdUDmO/XnEFfk0EBKa4SqvhTnCgOdIVhU8lIIGFPkSIBVQ+Pvw9IXbztBQJJKXOjF8uX3hgIr4+/ONPQXmwdJp67LIklSShASEBQdikFOjMz5E6gxdh08tEtYxdWtwACEFLaV2snYvzpGY3Qp5KM9kn1rnwMS0pZVickFgKvluIifPRWbS3S/pPMm2+wKXLAKFIISHq8wcd6WiN+IN6GdbVKKMJwoDchFfvOepNqk1DgoYihfG+fP6bomZ6ZazaZ81C1mX1DbRSdsqCsuQaNJljrek6v2jUzHHOETG86RaJNxSEklaFpQmQmapeJbEqFmJy1AmLNA20jcY6zdHpCglsakqTLUlT1WZgnnCWyCMCcRFQAvgx+tiPCqbbUkgFoKumRR8OLGVJGrEBxTn6CLpa+hsrRK8H577RLYJKZiM/5ieYiv8AQWUo2yzIWAJfWgp/mLjPkKd8LzmU4VjjrtpnRHoX+BmCbMImWhadtRAo70TSlAzjPlF9lLcRG22a6k8Rn3wRJdK8NSDHJM7M79NNbhqzK/NNG7XrHXwuUqWZU1KVpWGUlQcEcQYQEK6wsMyQ/OBf2e8yY5OyDhGvAvrE42zGzHvZ++WI/EroT+CmotFmSU2dTAEPsLD7NagEVD7jEfZLwMxIftFypnjWen6Uqum0JW2LYUgEttBaR38ucY7ZZply6mlNkHCVOSMOIVAP0jo+G/jKnLncFHzhBBeDbjs6ZyyhZCNlZfMDClSq7xSJg3LKSkFalIJWU1wksDL0GewsrcFqDeI6rnJdOeS9q9LUfGH7BPMi22W0FIMvrBLrk/zDhsrd+/SJY3ZLSmY5VjlEJUNlsSgrKmQUGPPhWMvKQVWOawcS1omPV0kOnPcQfECDcynBzih5l+K6iclWIlM0oQt8isuvFvJRLCdKRpfw0tiJd2SlIAXME2ZsBsWJRIZ9BhKCSdO6KLcF0JVcttnLIKsey+boMokh8yQdNAa1MW/4RSiu7ZhSxWmaotm+Hq1MN2LI734RFrQXcc0Wm9p3bBl2eWlxR8ahMWXBcOSGD67g0aHKkECijyVX6v3RSOiShNtdttSFDCu0dSlTFmTLSA3+ZouUqYvG/wArNXN6sXG/LwhZBSPirJIlSipKXUtitqlIY4TUMH02st5MZf0bnhKpgUzkJIyzTidn1javiNdJn2JTEBUoKmB9cKSdCIwOVMCJsuYoBWFYUQ2dXIrk9Yetwb0+kLvBXPmrxFgmWhOTCmNTc8af6RDV6S+unIkFjLYzZgJ7QSQEJI3FdTvCG1aIfoHestN3SfzMSyNqrrcqKQDnVgAH0TuESliXits1WolSkNSjmYpjRwySnWuLkyCcB4eEewkPu849iTfI1olhc7NySnE+T0oIsqp4cEsXo2efpl5xVbET1ycQYFSfUVi2T5TJ3M6uRAcU3UicgGnzCpQTUDXQtuHOBL+kMhAG8+mUGoQSH37WlN3hAt6SFzShqZ503RPQk2GFmSpQC3pLKszw7+zDl7WMIlgpDF2oTqkEO5PGGb2nlE1JDOUNUOCFBqiB51umTAy1Bs2CQNM3FfOHNmm+j6MVnO/EeOgiXlIompJB78uMQXRojAqlcWerNv5iJc2ou1TnWnnvib2SJvj/APZK49X/AL/KFX/MInqqwZNO4QNes0m1Sz/g4fNC+kSvzjyT6Rph2VNSraosMSiGIzJDfbhDomqoyiGdq7823PAEpoKQqjxtImlicsfMrxPf5QfcwPWBKcINVJWolWTHDhNBtMXERsw0hNktpQpKqsk15Gh8M+6FYcrcrg6Wy7ZVIWFJJcHTEX0owIIHACLTOt2EYk1xEJBzDggEcd1IyHoRbwhZrtEIChvw4mVyKS7/AHiyWe65EuaJwnL7ZXgKk4HUTpwePN+TLxzy3/xvJuRePxApXad+Dce8ecezZyF7XaBDADXFvfg55ViCnXjLasyXkx2hl3GBpt4SVKxKtCEkGmGdhqzPhBqWpGXxfJJeTyx+jHxPT/c8FTjKWz7QUgjmWxZ8YzS8rCJa069X2juLFT9wPnGh9L79kzJUvDMEzq5iVEJLg4Qc9KFlF93GMtvm8cSil9ol1AJYFJqCov2jSn2r2fBu4aZ5cUxZbTgLpJdjqQa0OW8EiDReSlNiJLZOSQKAUB4ADuG6IhJaHbMQDWOxjpKTLwJKj/GXU1ATU5ClNIFvK0lSMIfCQpSkuQ+FJwvwBLtwhWEHIwPeUs4MKaqWQkAVd9KQb4EnIro2n8icpJAWETXC2wlJRhIAOSykqAV3DMxbPhB0mRZrLbcSg6GmgEgOyCO9yAG5b4oViUUKmSwAXPzkgACrkgZBJrwBiLs9rVhUhI/eBAOdWNPEnWIW1j4e36TZAlRwkWgTCWovrJiNskg0fEnmBGgjphZZacNotEpCj8pWmg0o7jvEfPwvFQQUJUerSEpWAWxYVOBTQFjTjF7XeEuQkLs6UMQ2Ey8O1rqcWb1Jz5Q9bKr1fPS6xzbPMlqmgqMtYqFoD4SAQVAMD93yjA7WaRdp/T2fNAlrU6GWKqUyySHQtVSpLP7BijWlWyYfoq1z4V2hJsSFLwpTJWsORmtSk7SjVsKThBLdotlFtuK2ky1zkpK1TlqmAOeywTLqd8tKVV/ijC7ktk78HMCABLM0JUsFlh8OJKsO0UlNGNNqLnZemSZaAhaiwSMIxADgHSHowopRcZgvFYzZXbTP2xNDOlLsHZzpzjoy5XxQ/kSMhkTluLR7FeOKfyZ7fdqSqehUshQwirg66sc4kV2zOmhfw9YqtkTUNxixJk7JO4F6xhld8tZNTQqTNChmMhT9M4Fv0vKfUKBpRwaaGDJFkAAIOgz5QLedlT1Sqbi70ofeUZmg7wOLqyf4W/ppHBJduHsecKnT1FCEnshS1AUZyADXPJg0Ntx3N4CLnRpno4r94A3yn1iVWk08d8QNzTGWovmKjvB+sTgn0iLCQl8Kaeg8E/7jDt71mF9wgW/lfmJPD0MPX1agFuSACB7aLx7FC9ZT37yh5Cohp15k9kd5+0NbSu0Ty0i9p0l7Rb0j5h4/aGrJeSSrCHL690RplCHbvACxwCvSDk9LLd14qkswUpGeEFik/wAhGlWKf+DMCdLmKSuWv80YS0tIASRkWUXTUatFbs1rAp4QTNCDUUIyIoRyIrCuOzlacn4hISyLTKWiaQwLDCs/ykEh+AeKlfN71M1ZUy1EFgQAw7FasBrrFVUkv2lnWqlUO8Oc4bckupRJOZJJ3VjLD4McLuHc9pidfwIZGNQZgCAlI5ntK7m7ohrZaygFRGJzXv3NDqm5wxakOhXBj5xtJpFuzKb7Qc3HdSDJFtSRskHkYhFIBjkWQE7uMPkaWL8QYJstoBOJbsgFYbNwCAeDE58IryetQBhVjG459xhwW4LBSXSosCO8Q+iOTJjJBeq3Otc6+BENWdJKgBmMq7tYLtsmgTuFG4N4ZNAlnDrSakcsjELSNMOGgA9uN7xI2a1GaEpWWS2YGofxP3ziNx78/f0hUlRfw884pIpU8pGhY9kULDd7zgOaHSrdnDc4mr/8QvE4OTEQFXt23wuSgy0BJTOO070KSzpYtk3hBhtpLvvB8Ir8s7XmIkusFD75QSq0IUqXqkvHQODHQ9kirMqoi2iS6WHGvP8AWKihA1i3WecMIL6B+EYZKOWIuhJbQfY+cEXtZGlM3blk1pvygSxLZGRLFQzH8RghSiXfkMsvtE67pqaMwOfmP0hx+ByhopLhs/tDwFRT3T7xpOgMuVLT+aT94sKpA9mK7YZoE5BO9v6qP5xYJ2VCWz974zyvIQHSFNU949IVaLpRNKVKJGyMmb3XyhF8/LnmYVJmHAOA9IqB39nkD5j5ZmD09EkM/WHwEOWZeROT+BI490HSbSdIVt9DSl3jZcExSQXCSzwzYRtH/D6kCCL4mPOmf4j6wxYfmPIesa+kjkqGkPqmHk3kPekCY+4Q9j4Z8d0AOImPCQB7+0JKzujxM3Knv7Q9kfTu9+848mJBBG8HllCCv378IWFesGyQwMS1gsQWCcNBufdEVODKI4xL3bPKUcPY+kFVHS7OBNCFCh4++MGX9dyJM8pQMI2CKk5gFq8X8IFt8xihVXB/49DE5f1l623S0v20IPgD9vKHOZU26qFtS8iaVPp78YDstpUgKZiFDCc/LjE9f90dWgEKcO1aEljQDXdziCvGyhM1aRkFqbk5byhZY2XVPDKZTc6HKUCAzMe+GSnCoez3iFSUNnqIRa8uTZ84DJKnxB9/pD0rLLSB2BKhk49Xh6SrIcG8oCqLNNILs804a6aQ1gBL8T9IXIVhJGnCFFHyFaZR0NG0mOitloOo7T76xOXarEgFnakRdss4SpmIoM4kLhtCsJSKVFffKMcr+O4Y+wAsQx7R+/1iR6tbBh4tvgTrJorteccZK1fOw1Z/0jHdoisWhLL8RCwaA8W+0FXvZwhaU9/ic/IwP8vIxvjeDeSk/mp3Yk67j+kW38OTQkeIiole2DqKxdLMsEBQcggGu48vpGeYiLvK5lzGwigyePLJ0dmJ7Sk1565ikWAzyI8M1RFA3viYjeQ0iZdyFCGUtJ8aeUJK0ywHU5VRhWveMuMSE5L9ov3/AGiPm2dGJ9l/Pzyh479hS7at5iz/ADK9TDtgSSlgHKiaM75Acc4FnGpO8xI2GZ1apamcoKVNxBxV4R0VML/CL1QoMAcjkSwPeaCDF3RNDDAo7OLsnZBeiiRmMJfcxGhguf0sWoKBly9tOFRZbkafP8pqOPhCrT0tmqxAolELSUl0rNHmKDOsihmFndmTuiN5fSuAS7qmJUpJQ5Ezq3FQVV2RTM0IjxFyTmJ6s0etPlxPrpgV/Sd0FDpPNJdpdZgmNh+YKxPUnXygyzXrapqXl9XhK+rqlHaWF0rWuNdf5s3g3lO9Fwgp9nUgjEkpcBQ5KyI5wzi3H394nbwu+0zyFTCh0sAwSGxl8JCE0ZRNDlUQJbbhmIQlRKCFYhRQYYcVSSwqxatdHhzOFpA24bb7x6UiYuO7VTZRIaiiD5GIq1pdIO4+R/WJfoeVq6xKDkympxGoMVl0Ift13LKFAprmO7L3xiSviWDPkqLgdS9N7qA9YMnWeaBQpPNP2UI9vKxKUZRCXaWUngXBA9fCDHLUvP8ANlld2bRF/KlmScJdb6FwAAAc656/aIe8lYlkkM7c3o/m8TFru2ZgUOrL8yczyiPvGwzMb9Wti3yk6coXlvu7Oa+g3XMNze/SPVzAUnlR4Is9hJTVKnfce6BpNjLKcZEjWlTFbM2M+Yh+WYRIUKcvtCjn5QCwMoN4x6mPJ8Jlr2xnlCAhMp6/aOhFNH8P1joe4z859ib4n4l7I3eWke3LMMtbqSWIbLLnEyqSNx41hcuUP4QM93dGPlxpq4Wkbu77CPDNNWA984fKeTjea92+PZcre3vnEnpAX2oiaDmcB1ehxP5GI+WKPyfuMSPSKYDN3YUsXO9zpzgGzJd+Pv3zjTHoETu2GyIP0/WLD0dWpUspAolTPzr7bfFdtdFDg/v3uiwdGbSUAljhUxJGhG/xhZdEmU2cu7H6whMoJ1oN6nNYIVahmNddYQZj7vAecZbqg8kOOzhD7yTCbYoJQsgCiVPwoYdmrqK04H1YtEdfi2kTCdQz8yBFybovSlBOIhO8gQfick74Esidok6DzNB5PBJVSvv9Y2Qkv2JOGHZqsHCMSdoAE7LGoYacN4f2bccwYsRlpwqwqdY2TWhbI0eugfdHk3pDOUACugdhhQwcKBYNSiiOXIMLOt614nU+NQUrIOoAgHLcT4xH5Dgejo7MUogKl4kpxllHssCPl1BBED2e9pqBhQspAqKJzcF6jN0jwgu65U+akrE5SWKUs5BOAACqQwASWHfHq+jCw22CCrDRKt5ckfKAlJNWybOF5TrI9BP2vOyE1YoB2iKJAAy3AQ3Pt0xacKlqUHJZSiQ5JLgE51J7zviUldFFucRIZZT2alIC2UlyAXUnCA4zFaiE2e6pasAExQC0qW5SlmSVAiijXZfvEHliWqg1JcEbw3vvhfRa8OqnHPaSR4MR6R1uThmKS7hKiBxYkP4QJZ19XaJaz2cSVHk7K+sXeZol8VfWRBpz+8PG9SU5NuJL8+deWcJ/BSieyPGFTLLKNCknvP0Mc8snSrIQLyUMyPSPTfDO5HfQesLlJlpFEU8YRNu+WoOUMDo5+8KaMpN4v8veDSHJk5mdD03wMqxBmCiQGYV+7Q4mzJDOSN1Wg1CeTJMs/IByaKzb0DrVNk+jfSLMuzIJ1J319IqtrO2WyxHyLekbfGVddIBnEEAhjQgHdvid/AyyQ8tJ8PpEJc8si0g5UV6RZCg/xUG5onLsQOqTKesseJjocKDvjonhRAQPHKrRwWAaV9+UDqth+Yg82pCZtorm/L9YBsQu1NwgabeB+Vn3n7QgEkOMJYs1Tm+W/wD4h6zpSXKwr+UJFMjmTpTSHJRtF2qzlQJIqo1PnSOk2AhOdSfBt+7KJz8LKI2UzC5GYDFIqTQ56ecOKs0lI2kzAaU1LjfzB3RXJIGddoNXfkPrBlmExKAh9kAgnn5CsSCVSQ4AmUGeGjsK72cktwG+PEmXUjrGckMKtoeOteXGDkbNJTMGrDnBEtJIrXPv8YYNql4vmAZmzOJz7bgYEtdv2lFILAlnd86Ocn4QeFoSKi2lO+IjpTOaSkMxKhpuB/SHJd4Nox1Bf0iJ6RWwzVS07ge5y2XIRUxsotAWdDJB31bKmQ+vjDz+HpCCWNO7e2nlCu884sknIuFSyhKFJONOL5qCgqWzfZ5wxYruVMUpKaKSkliKkj5Q2pr4QsXvMMoI6xbAu2JTJAZkjcHq3AQNKvBaahag5CixIJUHYkjUOa8Yj8j4S37IUmU/XYRhStY2mSFhYqAa1SEu1cQgkdHy7TFTU4sBClApG0mao0xHFVKXrmTnEKbUDiJestKRxKQgV4bMDzrRiSlJyS7d5r6AQtZfY4O3hJwTVoBxYVM5Yu2WRIgdQfdB0q9AE4erlukBi1SQQakHnHTb4UX2JYJbJO5hStMvXfFTZI8hjXSGbWh08RXu1gm0TitRUaE7h6Q2k566RRNAuSaiZJlr1KQ9NRQuecSAktl658c4p/RKfsqlv2C4ror9fWLD16jVIfLv7ico5rjqr2dnISDxgSbKIVm36849mLmAv41bk4hmZKWvVuYeta1yg0R+VMUBX/nwhpVsWflI8BuhkS5wNWI4AfWHetmHMdxIg0WiF2hdat7zfXuiFm2djUBz71iaOM0yOj13Z7jDCkKfLuOnLRorG2GipMlWJw4I9tSJez2p6KAozh28nqY9RIU4YD1fnDsw0qkZcvAEQW7EJXPS/wC6B/zqHlHQO6Tw4U+0dBrE0TLtLdokHRgCOceS5iXBKid4SCR5xGy1VDDF3w4uaWDjCDwIfxjXRLHYb/loQtOFQKi4oC35c1D8wVg9xgn+0LBPWFR7eIlnJUtKgQAwBZJGlFRUZbgPp71hyVLKqAKNcgH9mHoLlP6UoSBmcctyAQyCUz04XelZgfgnjDSel2KaomqcYUlu0zrUQqrZqiuSblnGnVkcTTyg+y9GlZrYcHpwyh6LcGzuk8pSFIZblKU1YigkVoaD8o+Ihyz9JJSk9W6ktKUHpUpkzkMK5krDCGB0Zl5qWQHJowHJo9NksUsbU5+AIPkkGHqluCZPSuWo/uljaxMANCvjuWH4vvhdmvFGJSiFsrq1MGcFBFHfVnDUAYPrAH7Zu9GSVK7j9SPSPP7cWdHYkPzw/YwaPby3ATV4xiAIQNMwlKatSpFIri1BU1avlTsp7qOO6vfFgtl8TZyQtMoJThOEBnGdU5EE/QRWlow7LGmnGDWoq45d16eDg6x4Jdax2LdHh3QiOA74TQ5R4VezuEdJmHEGTirkXOfIh4VItaFJFQUuAQ4Z+PER7Jkla2GZc+AJiwX6Xs6esQAtDMQp8IpTLIijV5xXfx4xYnYvpma1LxHnuM5l5Q9Js+IGrEFgN5JD+UeWmUEKKXBbUVHmKwqbOScATVRzzckvTuygefOJ576v3xONyt5OW12PSOCmhCnJ98obx4Y2UOuy1iXOQpXZ7KuR1puNYtF33kJlMQQpsW1QDLZB1PHnFJnoKFgGrh898Ts23oMpCUhJ6wBKqVGjAc2LxO8d8+3T8fwXPHKy9TazT7Oo/u5kvvJ8sJaGVWKer5pZ5Eh/9NIrkvoXaMsaBlqTn/lhNo6LWhPZWFaMKGnPOKmM+nNv/KyG6p+mEj/GX9Ghw3fO/gJ/zJ+/lFEWZ8ssStJ3FxCk3paB/wBRXir7wvHEcr2LHMFRKVTTYP13Qx1qgayVkb6+kU79uWkf9Zf9SvvD39prSM1P4fUQeGI5Wmba8PyLbkc4amXiGDkjgQ3rEAnpdOFWB7h9Gh9PTiYO0hJ8fvC/TxPdSS7wlv2/9sdAP9tknOUl/f8ALHQeGP2N36dIuAarJ/wp+pg02Szo/eLJbRS/GiYqky8pihVRbmTDDE5k+kXuFqrgL4skvsoFP5R6qhuZ03SOyjz+w+sVbqhpCgiFsaSto6YzVdkAd33eApt+z1fMR3/ZoYaOIanKHujUIXMWrNUTli6DT5stK8SUhQcBRU7HJwEtUVz1iNseDGnGCUuHA1bTvjZ+iVzTbdIE+WEy0FSkjEognDQkBKTR6Z6Qf7FZuj4ZTT86O4KP2glPwrmAOZoG7Y1/qjVL06NTrPJMwrlslgwxk1LagQzdtwzJwWFTAhaQFNgKtlQcKBxgCm+HqJ3WQWe1dX1suaqZKUiXhCQA5WAM30ppwiBM0lRJplTuiWvi8SJymdReqlNiUONKQEu3OzpSTvOI/XKImNlvLqz+bzwxx11vn7/oyOMKQzxyraf4Uju+5hKrar+X+lP2hsHKBzAPhD8mUycRoQ7Udsm4Z88vHrEQtJKpmFjkAnypBNpI6tkFSq1c5J0FKAnhuMRnrpFy1wBtE6ZO1JCQTU04ltHgRIDsw3E1r74RYbhnylSpkmYtMtVV9YpRwnCNmXgSmu1V8XIEw+uwmyqZSSZZJSFKltiLJPZUHZj/AMZQuorDG5XxismUoMQCPvlSCkSVbu8kCnfFklXrIMsJmOqzpIJlFI61cwviMtYqhGVSRqmtDAFnsEtTDEWUMQrlwPGJyvijO+NRyZSSKqA5t9CYanWeWf8AqDz+iYnEXfLbsnv9+cRduudSapcp3aj7x0eN1ycyCdQjEMSnAGTK+sFWG2y5S0qShykuCf8A5JaI3FxhK5sSu21f7o6UotEzCSmWvIFeSuTUfhFkuXo+bROUgzAkIBKlBL6sGBVqYxYnWL98PfiGmzzcNrxKlqGHrBVSeKh8w84re06Xm9+h6EobrCp1AbSEEVLAtU5xm/STojPspxLQDLJotHY5K/gPA+JjeUWeTaEY5agtCkukpOuigd445QziZZkTUJJKc9FJdqj1EPW4ndlfNrQnxjUem/w6lJC5tnPVlIKigl0EfyHNBcZZVGUZnNkKB7Kh3GJ1pezSoZVDylb4ZmKEI3hTwjo8J4x0GjcnOH0iojo6ERKc4d9+cdHQB27nDas/COjoYOyRX3xj6Y+GQa6rK1Py37ytUdHQgkOmY/uK+SPUQPcyB1iAwY2ZzxYsH30pHsdAT5u6TIAtc4AUCh6CIxqn3rHR0MEKzhM0Ujo6AxvR1IK1Ah9nXmIkbbKGHIeEdHQ70i9oywD8w8ApuFDlEp0ktS1TVFS1KLipJJyGpjo6Cftq8P3Qxc6qd8TktIcUjo6KnSMuyIKSKR5HRUQqt7oAnUA0iOMdHRnW06NQ0Y6OhU2v/AW0KMycjErAwOFyzvm2TxpV7j+9Sz/IsekdHRcRVa6cj8n/ACn/AHojNrPHsdFTpJi0IBegiGtkoYshlujo6M72sGZQ3Dwjo6O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4" descr="data:image/jpeg;base64,/9j/4AAQSkZJRgABAQAAAQABAAD/2wCEAAkGBhQSERUUExQWFRQWGBgYGBgYGBgaGhkcGBwYHRwaFxoXHScfGBsjGRwcHy8gIycpLCwsGh4xNTAqNSYrLCkBCQoKDgwOGg8PGiwkHCQsLCksLCwsLCwsLCwsKiwsLCwpLCwsLCwsLCwsLCwsLCwsLCwsLCwpLCwsLCwsLCwsLP/AABEIAMIBAwMBIgACEQEDEQH/xAAcAAABBQEBAQAAAAAAAAAAAAAEAgMFBgcAAQj/xABEEAABAgMFBAgEAwUHBQEBAAABAhEAAyEEBRIxQSJRYXEGEzKBkaGx8AdCwdEUI+EVM1JikhYkcoKisvFDRFOT0jQX/8QAGQEAAwEBAQAAAAAAAAAAAAAAAAECAwQF/8QAJREBAQACAgICAQQDAAAAAAAAAAECESExEkEDUSITMvDxYXGB/9oADAMBAAIRAxEAPwCUve7DZ5l0AkIWEpClCjEKl1L0cOxMXjpNapoQizywlSrQVS3rspaqm4DV4rXxWwY7FMUykJmKChwPVljwYGLLZZwn3iVILy7PKKHFU41lyBpRIGUXvYGC7BMAE6YqYWqhQCEHiZY7Vd5Ij51vCVgWaiiiOOzn3V8o+kLytSH6vD1kzMISWI/mKn/LH8z72ePnbpHZVSrRNlKoETF7IUVAEkAsSA7pAqwdhARiyzykgg1SQQeWXmI+lbuvETpUuYkUWhK+QIBr6R8vA1HL6RvXw2tS5lgRhwHA8shik7JptB3oc2iapYbbLmuFCqXBKU0UAzGqqKzJ00guzzEqDjI0L5g7iDUHhHSLRidJBSoNQsabwQaiG7UAhWPJJYL5fKruNH3HhCJBXkQm9LGB/wCKcO5i0SfSgPZzL1mqRL/rUAf9LxGXs/7TsW/DPrwwmkSF7KxWqyy9ylzSOCEsP9ShASs2xrrt/WM1ktNFN2ZauQ0GfIq3RVbovFEq/mSsKlmapAUFYgRMBCQ+rEgd0ax0guNFrkKkzMjkRmlQyUOI+4j5+tFzTLJeUqVNDKTOlVGRBWlingYYq7fFq9JFrlyk2eYmZNlLWCA7MRVlEMWUBkdYV8O+lkuyWCciYQJqSpSBrMOEMHFO0GroYy8TTLmEaKqOB1g4zth8o2mE1pncqv3wsvKTJmWidaJqUrWyQ5qXJUo04tGjp6X2Q/8AcS/FvWPn275tDnm0PqmkzGdqP4UpCywEyr6BT0lsx/7iV/Wn7wo9ILN/55X/ALEfeMCm2z5U9596wldopE+CvJsF5XxL/FSkJmIUlc0LGFQIT+XMQvERQZpUHzcxISrehYmELTlKT2hTU8u0fOMMFphC1jOK8C8m2dEbcJi7YUgn+9LqaDsoAYvXLSJqbJ6xCwoApWkpoakKBBzAAeKd8I7U9jnHdNJ7sCPtF5khkJArQCM7xVRlUib1oEgKP5tqTj2WUhgQunykBg+bqjUJFnCVUSwSkJSKMBuHgPARRLsvqSu2K6tOFS5qZeJvnxBaz3pQz64eMaMkUh5iIRUwqvBIbsWZR/8AZMSPREA3XPSJtqnFToEzAhi7iWgDDlQIUZg4bTlkiPZ15FN4T1sMEiRLSouxdalLpSpYZb+cVuzrUi70Sy5n2qdMkYaEpHWLE1gMqAh/8J0EClv6J2rr5HXnOctSw4ySCUoH9CR4mM5+ONkadIWH2kKSaU2VPnr2vSNbslnCEJQhIQlIYAaAZRSvi/dPWWITACVSVgguAyVUU410oIMOwz/4YTkS7xQVMMSJgTuCig59wPjFx+GdnQLF1ikgqMyZMJIfChBYBL5YlgsBmcW6Mis0opLgkNq7RtnRSQLLZLNIIK1FAnqwJBorCQ7kUStYPHDuivRLhYLEEpc9tVVZ5nQPVgGHdBM1eEOcoj/2kcaUkEBQdIDF8tUk/ahL0hy2WsMlJD4yzHd83P8AWM9GcEwGuDyfzjoSmeoUSkEDJ1V76H1joYU/4vLBsKCRXrkYTu2Vu+6kP9CZS12CSmRLElJG1MWApSjV1S061yKqDcYq3xTvBfUyErUBiXiEsfKAkj5tp6sScycqV0XodaAuwWbCX/KQMmyDHzBiZT6Pybv6kNKBDl1KJCio71lRxE8X7oyDptdq1Wm3kowkCVNzfZdCSQwq+J9GyrG5ARQuk1gSu8VSz/3NjmIG/Ekkj/aPCFlloRhiJ1SNwH2jbPgveKVWWbKpiRMxHeQoMD4pIjFpyKkcD9T9YKuG912ecFy1lCgCxHdTjqIYr6at+yAvIorzBoR3+oEO2iUFoUk5KBDjiMxFZvC3rtElHVqwGay0ihJCAlbEszFRS4ByOebWOwqdAeAlUXajMvWypOcuRNKt2J1ILd4MSsiaV3lMbKVZ0JfcqYsq9BENY7OE39NaryMTbicAPJ8++ApHTuTZ7XbDMStWOaEjCBlKGCrkagnvggaLGbfFu53XY7SBVE6XLUeBWFJ8CFeMSH/9esmqJ39Kf/qIfpZ8RrJarKuUlM3G6FJdKWBQpKqsrgR3w9UtslvZNCdUq9DCuvCkhvmAPIjOG7ZMC8Z3qURyJeBLBNph3GN2fpNStmhyzHgIQCSpVSTl9YStbhhUx5KmUc98AEJLMHj0znhqXvPhCSti2u6GRxa+bmEqTRiamnL2IVZpZdzn6Zwmeqvp3/8AEUTSPhLeNLRIbtJxJPEAjDzILjkY1CQt0JOWyCeFMox74ZX1IkqmonrSlKwhnfTFkRkQSC/CLLaOmkuTZFpTPE5SkTUy2bGhW0E4mZ0kMcRqCKkuGwynLXHpEWawiVZpNsTT+8G0GnyCaiW3IIUo98a0DGeWm97J+EkyBOlqT1C5S3NQ6E1YVfEHbVosnQe3mbYLOpRJUJaUqfPEnZL8aQsuZKIhLVN6u9JyFlIlLTJtJepIkpUkJA4LAV/lG+I34eSzaFptC1EkzLRMSn+BJUzBv4lzFO9TgToGiN6W28YpVqCS4M42hXzdVMmfhwgVFQjIb3O9yvgiHlz1EkkKQhI/hTtKPcVHxEF6U1QFxDNrsqFoKFpCkqBSQdQQXHhHBZbL3pAFsvBSpgkSmEwpxLVmJSTQFsiolwkGlCTQMYD5/v67fw9rmysxLWoDPJ3GfCNP6HrC7JZ5pLrxmQVEh0IQDhSjcAlIoXfESXeKh8W7jRZrRKMt2mIJUVEqJUCQVEnUuCeMS/wntxXJmSSWCZyFcwtEwKDaUTnxjWl7aWmRjSmpYZEHP6EH7DfHsqzhSlLetUcA1Cz6U8QYWm0hKX0FE8WDuGG4QLY7ItZ2+yABhcs+aqal2qeOVYgxibbLAAGQyZJI7mDR0ECVxMewuAw74ioSbNZZwUWWcKU9YVpYIBUsk/N1iiM8udLSjpJaLNZbH+HlPLmSUkFVV4khjwbJqZRQunC5XV2LDOVMV1SgpKi4Q2EAJDBhnGg3qkIsMpcm1rm4ZewHlqAIRmWS7BtTTnDmM2WWV0jj0ztayRNE1IeolhJO+oFQdcoq9uv9cu8JM6UpRIYPtEl8QIYh2qzCmcKum22pfXKUpSiJSlBT4Q4YDaAdQ4JerVFTFWtRWm0S1LZyQXAABIIqzeetTGuUxkmoyx3bzSb4mETlgMXJORbaL6gFqnTSAUKZTgux74fvRSlTlFbYiEuwYBwBlpA8pWeXtoyyjadPo5UgKlWfqkqHWJlsSwKQJZqBorBmYsFhn4isABkrId89lJc8SSfCKbdt/TzZbPMWiWlEyUhCTjftJVtNgBS4Rk5GXOLVZ0sUqSGKgkKDEPSmeoD9z7onxpbV28bYiRfSVrISldkU5LAHASr0TGQz1k7SndbrrriJL10O+L58ZLJjtFkSM1go/wBQbzVFf+I1mEi2CUjsolSkh9yUgfTxisOxaraF6HzhtdnBNCRDwFIZmliI2ZgZ9nILAgvxY+cMyrMpC6ggECv6wVblszUjkjrFgUDsKlhvzgtOQ7LQX2QSTurCxY1JAK0qSkliQAWfvhUlZOBCZRmLmFkpBB4VCalROjRZbm+EVutT9er8NL/hU5NGyQDlxJiLlfSpjPaq2icAWDg5EOkq5pANRwzh6zAOyXJObpI8SYsivgVNVMWhFoQSHIKkqSFMW0doqHSXofbLvW01KsOi0lRQeShkeBY8IjH5PLpXhB81eFwQQffjAU0kqoH7naPbuvUWghC3KiKIfCgED5DVi28NnBkyzFNGpu3V9XjXHPbPLHRqXLo1eLlocB8OH3MJQIWY0QcRNZo1f4SXiVyJ0on93MBHKYkH/cFRlCRFp+HF+/hbXNCuzOkgoqBiXLVRIJ1LkRn8k4Vj2kbfbZa5lslTCC34s1BdKJYnEZUfrTR9/KJv4KkfgFUA/OU51OyjPupFUscyaqbMWZoE6Z+IACQCgEhM5SSCHwsqY5LEgDLKJv4IOqyTUqScImgg6HYQ4Z6kMP6ojLemi83zbigoRKrOmnCjE5SgJDqmEDMJGmpKRrA9iXLs7pClKWokzFqBKlLLAksKnJ0igSEs1HCva9hLt9nloSFrVLnDDiwhLmWrGosaMkjJ3iYPXCvVSyNyJqgeI2kBKu8iINk/xck9ZNRPS+E/lKLkgKRUAOAzgnwOT1E+Fs0G0rkkHDMAJI+VsQDk5OpYS+8tmRFn+JagbEQlAA61KluWUhTEN1ZNCXqzghjxigdEbaqVPWycQmS1ySNCZg2Rv7QBpqBlGl6T7bvbEEyiQoF8KEk5bSgnEG0cgj/CN8GSphSMI2iCQz8cyeWZ37zAk2V+5lYsRKgov/DK2iQNBjwDvEPWie0xLulJGEkaKfYBOgLq4O0R6UdVLmv2k+H3j2IC0WC1TlGZKtGCWrsjgKBX+ZsXfHkVqfcJ8+dI5pM5PBIfvJiZsqliUlOIlKNCA7Z56jgYrl5sbSXyOF35B+UWQdojRgeA0pv3xjl0Z03qTuFMtw5GIi+7YCuQoVw50YbKk08KRKdUDmO/XnEFfk0EBKa4SqvhTnCgOdIVhU8lIIGFPkSIBVQ+Pvw9IXbztBQJJKXOjF8uX3hgIr4+/ONPQXmwdJp67LIklSShASEBQdikFOjMz5E6gxdh08tEtYxdWtwACEFLaV2snYvzpGY3Qp5KM9kn1rnwMS0pZVickFgKvluIifPRWbS3S/pPMm2+wKXLAKFIISHq8wcd6WiN+IN6GdbVKKMJwoDchFfvOepNqk1DgoYihfG+fP6bomZ6ZazaZ81C1mX1DbRSdsqCsuQaNJljrek6v2jUzHHOETG86RaJNxSEklaFpQmQmapeJbEqFmJy1AmLNA20jcY6zdHpCglsakqTLUlT1WZgnnCWyCMCcRFQAvgx+tiPCqbbUkgFoKumRR8OLGVJGrEBxTn6CLpa+hsrRK8H577RLYJKZiM/5ieYiv8AQWUo2yzIWAJfWgp/mLjPkKd8LzmU4VjjrtpnRHoX+BmCbMImWhadtRAo70TSlAzjPlF9lLcRG22a6k8Rn3wRJdK8NSDHJM7M79NNbhqzK/NNG7XrHXwuUqWZU1KVpWGUlQcEcQYQEK6wsMyQ/OBf2e8yY5OyDhGvAvrE42zGzHvZ++WI/EroT+CmotFmSU2dTAEPsLD7NagEVD7jEfZLwMxIftFypnjWen6Uqum0JW2LYUgEttBaR38ucY7ZZply6mlNkHCVOSMOIVAP0jo+G/jKnLncFHzhBBeDbjs6ZyyhZCNlZfMDClSq7xSJg3LKSkFalIJWU1wksDL0GewsrcFqDeI6rnJdOeS9q9LUfGH7BPMi22W0FIMvrBLrk/zDhsrd+/SJY3ZLSmY5VjlEJUNlsSgrKmQUGPPhWMvKQVWOawcS1omPV0kOnPcQfECDcynBzih5l+K6iclWIlM0oQt8isuvFvJRLCdKRpfw0tiJd2SlIAXME2ZsBsWJRIZ9BhKCSdO6KLcF0JVcttnLIKsey+boMokh8yQdNAa1MW/4RSiu7ZhSxWmaotm+Hq1MN2LI734RFrQXcc0Wm9p3bBl2eWlxR8ahMWXBcOSGD67g0aHKkECijyVX6v3RSOiShNtdttSFDCu0dSlTFmTLSA3+ZouUqYvG/wArNXN6sXG/LwhZBSPirJIlSipKXUtitqlIY4TUMH02st5MZf0bnhKpgUzkJIyzTidn1javiNdJn2JTEBUoKmB9cKSdCIwOVMCJsuYoBWFYUQ2dXIrk9Yetwb0+kLvBXPmrxFgmWhOTCmNTc8af6RDV6S+unIkFjLYzZgJ7QSQEJI3FdTvCG1aIfoHestN3SfzMSyNqrrcqKQDnVgAH0TuESliXits1WolSkNSjmYpjRwySnWuLkyCcB4eEewkPu849iTfI1olhc7NySnE+T0oIsqp4cEsXo2efpl5xVbET1ycQYFSfUVi2T5TJ3M6uRAcU3UicgGnzCpQTUDXQtuHOBL+kMhAG8+mUGoQSH37WlN3hAt6SFzShqZ503RPQk2GFmSpQC3pLKszw7+zDl7WMIlgpDF2oTqkEO5PGGb2nlE1JDOUNUOCFBqiB51umTAy1Bs2CQNM3FfOHNmm+j6MVnO/EeOgiXlIompJB78uMQXRojAqlcWerNv5iJc2ou1TnWnnvib2SJvj/APZK49X/AL/KFX/MInqqwZNO4QNes0m1Sz/g4fNC+kSvzjyT6Rph2VNSraosMSiGIzJDfbhDomqoyiGdq7823PAEpoKQqjxtImlicsfMrxPf5QfcwPWBKcINVJWolWTHDhNBtMXERsw0hNktpQpKqsk15Gh8M+6FYcrcrg6Wy7ZVIWFJJcHTEX0owIIHACLTOt2EYk1xEJBzDggEcd1IyHoRbwhZrtEIChvw4mVyKS7/AHiyWe65EuaJwnL7ZXgKk4HUTpwePN+TLxzy3/xvJuRePxApXad+Dce8ecezZyF7XaBDADXFvfg55ViCnXjLasyXkx2hl3GBpt4SVKxKtCEkGmGdhqzPhBqWpGXxfJJeTyx+jHxPT/c8FTjKWz7QUgjmWxZ8YzS8rCJa069X2juLFT9wPnGh9L79kzJUvDMEzq5iVEJLg4Qc9KFlF93GMtvm8cSil9ol1AJYFJqCov2jSn2r2fBu4aZ5cUxZbTgLpJdjqQa0OW8EiDReSlNiJLZOSQKAUB4ADuG6IhJaHbMQDWOxjpKTLwJKj/GXU1ATU5ClNIFvK0lSMIfCQpSkuQ+FJwvwBLtwhWEHIwPeUs4MKaqWQkAVd9KQb4EnIro2n8icpJAWETXC2wlJRhIAOSykqAV3DMxbPhB0mRZrLbcSg6GmgEgOyCO9yAG5b4oViUUKmSwAXPzkgACrkgZBJrwBiLs9rVhUhI/eBAOdWNPEnWIW1j4e36TZAlRwkWgTCWovrJiNskg0fEnmBGgjphZZacNotEpCj8pWmg0o7jvEfPwvFQQUJUerSEpWAWxYVOBTQFjTjF7XeEuQkLs6UMQ2Ey8O1rqcWb1Jz5Q9bKr1fPS6xzbPMlqmgqMtYqFoD4SAQVAMD93yjA7WaRdp/T2fNAlrU6GWKqUyySHQtVSpLP7BijWlWyYfoq1z4V2hJsSFLwpTJWsORmtSk7SjVsKThBLdotlFtuK2ky1zkpK1TlqmAOeywTLqd8tKVV/ijC7ktk78HMCABLM0JUsFlh8OJKsO0UlNGNNqLnZemSZaAhaiwSMIxADgHSHowopRcZgvFYzZXbTP2xNDOlLsHZzpzjoy5XxQ/kSMhkTluLR7FeOKfyZ7fdqSqehUshQwirg66sc4kV2zOmhfw9YqtkTUNxixJk7JO4F6xhld8tZNTQqTNChmMhT9M4Fv0vKfUKBpRwaaGDJFkAAIOgz5QLedlT1Sqbi70ofeUZmg7wOLqyf4W/ppHBJduHsecKnT1FCEnshS1AUZyADXPJg0Ntx3N4CLnRpno4r94A3yn1iVWk08d8QNzTGWovmKjvB+sTgn0iLCQl8Kaeg8E/7jDt71mF9wgW/lfmJPD0MPX1agFuSACB7aLx7FC9ZT37yh5Cohp15k9kd5+0NbSu0Ty0i9p0l7Rb0j5h4/aGrJeSSrCHL690RplCHbvACxwCvSDk9LLd14qkswUpGeEFik/wAhGlWKf+DMCdLmKSuWv80YS0tIASRkWUXTUatFbs1rAp4QTNCDUUIyIoRyIrCuOzlacn4hISyLTKWiaQwLDCs/ykEh+AeKlfN71M1ZUy1EFgQAw7FasBrrFVUkv2lnWqlUO8Oc4bckupRJOZJJ3VjLD4McLuHc9pidfwIZGNQZgCAlI5ntK7m7ohrZaygFRGJzXv3NDqm5wxakOhXBj5xtJpFuzKb7Qc3HdSDJFtSRskHkYhFIBjkWQE7uMPkaWL8QYJstoBOJbsgFYbNwCAeDE58IryetQBhVjG459xhwW4LBSXSosCO8Q+iOTJjJBeq3Otc6+BENWdJKgBmMq7tYLtsmgTuFG4N4ZNAlnDrSakcsjELSNMOGgA9uN7xI2a1GaEpWWS2YGofxP3ziNx78/f0hUlRfw884pIpU8pGhY9kULDd7zgOaHSrdnDc4mr/8QvE4OTEQFXt23wuSgy0BJTOO070KSzpYtk3hBhtpLvvB8Ir8s7XmIkusFD75QSq0IUqXqkvHQODHQ9kirMqoi2iS6WHGvP8AWKihA1i3WecMIL6B+EYZKOWIuhJbQfY+cEXtZGlM3blk1pvygSxLZGRLFQzH8RghSiXfkMsvtE67pqaMwOfmP0hx+ByhopLhs/tDwFRT3T7xpOgMuVLT+aT94sKpA9mK7YZoE5BO9v6qP5xYJ2VCWz974zyvIQHSFNU949IVaLpRNKVKJGyMmb3XyhF8/LnmYVJmHAOA9IqB39nkD5j5ZmD09EkM/WHwEOWZeROT+BI490HSbSdIVt9DSl3jZcExSQXCSzwzYRtH/D6kCCL4mPOmf4j6wxYfmPIesa+kjkqGkPqmHk3kPekCY+4Q9j4Z8d0AOImPCQB7+0JKzujxM3Knv7Q9kfTu9+848mJBBG8HllCCv378IWFesGyQwMS1gsQWCcNBufdEVODKI4xL3bPKUcPY+kFVHS7OBNCFCh4++MGX9dyJM8pQMI2CKk5gFq8X8IFt8xihVXB/49DE5f1l623S0v20IPgD9vKHOZU26qFtS8iaVPp78YDstpUgKZiFDCc/LjE9f90dWgEKcO1aEljQDXdziCvGyhM1aRkFqbk5byhZY2XVPDKZTc6HKUCAzMe+GSnCoez3iFSUNnqIRa8uTZ84DJKnxB9/pD0rLLSB2BKhk49Xh6SrIcG8oCqLNNILs804a6aQ1gBL8T9IXIVhJGnCFFHyFaZR0NG0mOitloOo7T76xOXarEgFnakRdss4SpmIoM4kLhtCsJSKVFffKMcr+O4Y+wAsQx7R+/1iR6tbBh4tvgTrJorteccZK1fOw1Z/0jHdoisWhLL8RCwaA8W+0FXvZwhaU9/ic/IwP8vIxvjeDeSk/mp3Yk67j+kW38OTQkeIiole2DqKxdLMsEBQcggGu48vpGeYiLvK5lzGwigyePLJ0dmJ7Sk1565ikWAzyI8M1RFA3viYjeQ0iZdyFCGUtJ8aeUJK0ywHU5VRhWveMuMSE5L9ov3/AGiPm2dGJ9l/Pzyh479hS7at5iz/ADK9TDtgSSlgHKiaM75Acc4FnGpO8xI2GZ1apamcoKVNxBxV4R0VML/CL1QoMAcjkSwPeaCDF3RNDDAo7OLsnZBeiiRmMJfcxGhguf0sWoKBly9tOFRZbkafP8pqOPhCrT0tmqxAolELSUl0rNHmKDOsihmFndmTuiN5fSuAS7qmJUpJQ5Ezq3FQVV2RTM0IjxFyTmJ6s0etPlxPrpgV/Sd0FDpPNJdpdZgmNh+YKxPUnXygyzXrapqXl9XhK+rqlHaWF0rWuNdf5s3g3lO9Fwgp9nUgjEkpcBQ5KyI5wzi3H394nbwu+0zyFTCh0sAwSGxl8JCE0ZRNDlUQJbbhmIQlRKCFYhRQYYcVSSwqxatdHhzOFpA24bb7x6UiYuO7VTZRIaiiD5GIq1pdIO4+R/WJfoeVq6xKDkympxGoMVl0Ift13LKFAprmO7L3xiSviWDPkqLgdS9N7qA9YMnWeaBQpPNP2UI9vKxKUZRCXaWUngXBA9fCDHLUvP8ANlld2bRF/KlmScJdb6FwAAAc656/aIe8lYlkkM7c3o/m8TFru2ZgUOrL8yczyiPvGwzMb9Wti3yk6coXlvu7Oa+g3XMNze/SPVzAUnlR4Is9hJTVKnfce6BpNjLKcZEjWlTFbM2M+Yh+WYRIUKcvtCjn5QCwMoN4x6mPJ8Jlr2xnlCAhMp6/aOhFNH8P1joe4z859ib4n4l7I3eWke3LMMtbqSWIbLLnEyqSNx41hcuUP4QM93dGPlxpq4Wkbu77CPDNNWA984fKeTjea92+PZcre3vnEnpAX2oiaDmcB1ehxP5GI+WKPyfuMSPSKYDN3YUsXO9zpzgGzJd+Pv3zjTHoETu2GyIP0/WLD0dWpUspAolTPzr7bfFdtdFDg/v3uiwdGbSUAljhUxJGhG/xhZdEmU2cu7H6whMoJ1oN6nNYIVahmNddYQZj7vAecZbqg8kOOzhD7yTCbYoJQsgCiVPwoYdmrqK04H1YtEdfi2kTCdQz8yBFybovSlBOIhO8gQfick74Esidok6DzNB5PBJVSvv9Y2Qkv2JOGHZqsHCMSdoAE7LGoYacN4f2bccwYsRlpwqwqdY2TWhbI0eugfdHk3pDOUACugdhhQwcKBYNSiiOXIMLOt614nU+NQUrIOoAgHLcT4xH5Dgejo7MUogKl4kpxllHssCPl1BBED2e9pqBhQspAqKJzcF6jN0jwgu65U+akrE5SWKUs5BOAACqQwASWHfHq+jCw22CCrDRKt5ckfKAlJNWybOF5TrI9BP2vOyE1YoB2iKJAAy3AQ3Pt0xacKlqUHJZSiQ5JLgE51J7zviUldFFucRIZZT2alIC2UlyAXUnCA4zFaiE2e6pasAExQC0qW5SlmSVAiijXZfvEHliWqg1JcEbw3vvhfRa8OqnHPaSR4MR6R1uThmKS7hKiBxYkP4QJZ19XaJaz2cSVHk7K+sXeZol8VfWRBpz+8PG9SU5NuJL8+deWcJ/BSieyPGFTLLKNCknvP0Mc8snSrIQLyUMyPSPTfDO5HfQesLlJlpFEU8YRNu+WoOUMDo5+8KaMpN4v8veDSHJk5mdD03wMqxBmCiQGYV+7Q4mzJDOSN1Wg1CeTJMs/IByaKzb0DrVNk+jfSLMuzIJ1J319IqtrO2WyxHyLekbfGVddIBnEEAhjQgHdvid/AyyQ8tJ8PpEJc8si0g5UV6RZCg/xUG5onLsQOqTKesseJjocKDvjonhRAQPHKrRwWAaV9+UDqth+Yg82pCZtorm/L9YBsQu1NwgabeB+Vn3n7QgEkOMJYs1Tm+W/wD4h6zpSXKwr+UJFMjmTpTSHJRtF2qzlQJIqo1PnSOk2AhOdSfBt+7KJz8LKI2UzC5GYDFIqTQ56ecOKs0lI2kzAaU1LjfzB3RXJIGddoNXfkPrBlmExKAh9kAgnn5CsSCVSQ4AmUGeGjsK72cktwG+PEmXUjrGckMKtoeOteXGDkbNJTMGrDnBEtJIrXPv8YYNql4vmAZmzOJz7bgYEtdv2lFILAlnd86Ocn4QeFoSKi2lO+IjpTOaSkMxKhpuB/SHJd4Nox1Bf0iJ6RWwzVS07ge5y2XIRUxsotAWdDJB31bKmQ+vjDz+HpCCWNO7e2nlCu884sknIuFSyhKFJONOL5qCgqWzfZ5wxYruVMUpKaKSkliKkj5Q2pr4QsXvMMoI6xbAu2JTJAZkjcHq3AQNKvBaahag5CixIJUHYkjUOa8Yj8j4S37IUmU/XYRhStY2mSFhYqAa1SEu1cQgkdHy7TFTU4sBClApG0mao0xHFVKXrmTnEKbUDiJestKRxKQgV4bMDzrRiSlJyS7d5r6AQtZfY4O3hJwTVoBxYVM5Yu2WRIgdQfdB0q9AE4erlukBi1SQQakHnHTb4UX2JYJbJO5hStMvXfFTZI8hjXSGbWh08RXu1gm0TitRUaE7h6Q2k566RRNAuSaiZJlr1KQ9NRQuecSAktl658c4p/RKfsqlv2C4ror9fWLD16jVIfLv7ico5rjqr2dnISDxgSbKIVm36849mLmAv41bk4hmZKWvVuYeta1yg0R+VMUBX/nwhpVsWflI8BuhkS5wNWI4AfWHetmHMdxIg0WiF2hdat7zfXuiFm2djUBz71iaOM0yOj13Z7jDCkKfLuOnLRorG2GipMlWJw4I9tSJez2p6KAozh28nqY9RIU4YD1fnDsw0qkZcvAEQW7EJXPS/wC6B/zqHlHQO6Tw4U+0dBrE0TLtLdokHRgCOceS5iXBKid4SCR5xGy1VDDF3w4uaWDjCDwIfxjXRLHYb/loQtOFQKi4oC35c1D8wVg9xgn+0LBPWFR7eIlnJUtKgQAwBZJGlFRUZbgPp71hyVLKqAKNcgH9mHoLlP6UoSBmcctyAQyCUz04XelZgfgnjDSel2KaomqcYUlu0zrUQqrZqiuSblnGnVkcTTyg+y9GlZrYcHpwyh6LcGzuk8pSFIZblKU1YigkVoaD8o+Ihyz9JJSk9W6ktKUHpUpkzkMK5krDCGB0Zl5qWQHJowHJo9NksUsbU5+AIPkkGHqluCZPSuWo/uljaxMANCvjuWH4vvhdmvFGJSiFsrq1MGcFBFHfVnDUAYPrAH7Zu9GSVK7j9SPSPP7cWdHYkPzw/YwaPby3ATV4xiAIQNMwlKatSpFIri1BU1avlTsp7qOO6vfFgtl8TZyQtMoJThOEBnGdU5EE/QRWlow7LGmnGDWoq45d16eDg6x4Jdax2LdHh3QiOA74TQ5R4VezuEdJmHEGTirkXOfIh4VItaFJFQUuAQ4Z+PER7Jkla2GZc+AJiwX6Xs6esQAtDMQp8IpTLIijV5xXfx4xYnYvpma1LxHnuM5l5Q9Js+IGrEFgN5JD+UeWmUEKKXBbUVHmKwqbOScATVRzzckvTuygefOJ576v3xONyt5OW12PSOCmhCnJ98obx4Y2UOuy1iXOQpXZ7KuR1puNYtF33kJlMQQpsW1QDLZB1PHnFJnoKFgGrh898Ts23oMpCUhJ6wBKqVGjAc2LxO8d8+3T8fwXPHKy9TazT7Oo/u5kvvJ8sJaGVWKer5pZ5Eh/9NIrkvoXaMsaBlqTn/lhNo6LWhPZWFaMKGnPOKmM+nNv/KyG6p+mEj/GX9Ghw3fO/gJ/zJ+/lFEWZ8ssStJ3FxCk3paB/wBRXir7wvHEcr2LHMFRKVTTYP13Qx1qgayVkb6+kU79uWkf9Zf9SvvD39prSM1P4fUQeGI5Wmba8PyLbkc4amXiGDkjgQ3rEAnpdOFWB7h9Gh9PTiYO0hJ8fvC/TxPdSS7wlv2/9sdAP9tknOUl/f8ALHQeGP2N36dIuAarJ/wp+pg02Szo/eLJbRS/GiYqky8pihVRbmTDDE5k+kXuFqrgL4skvsoFP5R6qhuZ03SOyjz+w+sVbqhpCgiFsaSto6YzVdkAd33eApt+z1fMR3/ZoYaOIanKHujUIXMWrNUTli6DT5stK8SUhQcBRU7HJwEtUVz1iNseDGnGCUuHA1bTvjZ+iVzTbdIE+WEy0FSkjEognDQkBKTR6Z6Qf7FZuj4ZTT86O4KP2glPwrmAOZoG7Y1/qjVL06NTrPJMwrlslgwxk1LagQzdtwzJwWFTAhaQFNgKtlQcKBxgCm+HqJ3WQWe1dX1suaqZKUiXhCQA5WAM30ppwiBM0lRJplTuiWvi8SJymdReqlNiUONKQEu3OzpSTvOI/XKImNlvLqz+bzwxx11vn7/oyOMKQzxyraf4Uju+5hKrar+X+lP2hsHKBzAPhD8mUycRoQ7Udsm4Z88vHrEQtJKpmFjkAnypBNpI6tkFSq1c5J0FKAnhuMRnrpFy1wBtE6ZO1JCQTU04ltHgRIDsw3E1r74RYbhnylSpkmYtMtVV9YpRwnCNmXgSmu1V8XIEw+uwmyqZSSZZJSFKltiLJPZUHZj/AMZQuorDG5XxismUoMQCPvlSCkSVbu8kCnfFklXrIMsJmOqzpIJlFI61cwviMtYqhGVSRqmtDAFnsEtTDEWUMQrlwPGJyvijO+NRyZSSKqA5t9CYanWeWf8AqDz+iYnEXfLbsnv9+cRduudSapcp3aj7x0eN1ycyCdQjEMSnAGTK+sFWG2y5S0qShykuCf8A5JaI3FxhK5sSu21f7o6UotEzCSmWvIFeSuTUfhFkuXo+bROUgzAkIBKlBL6sGBVqYxYnWL98PfiGmzzcNrxKlqGHrBVSeKh8w84re06Xm9+h6EobrCp1AbSEEVLAtU5xm/STojPspxLQDLJotHY5K/gPA+JjeUWeTaEY5agtCkukpOuigd445QziZZkTUJJKc9FJdqj1EPW4ndlfNrQnxjUem/w6lJC5tnPVlIKigl0EfyHNBcZZVGUZnNkKB7Kh3GJ1pezSoZVDylb4ZmKEI3hTwjo8J4x0GjcnOH0iojo6ERKc4d9+cdHQB27nDas/COjoYOyRX3xj6Y+GQa6rK1Py37ytUdHQgkOmY/uK+SPUQPcyB1iAwY2ZzxYsH30pHsdAT5u6TIAtc4AUCh6CIxqn3rHR0MEKzhM0Ujo6AxvR1IK1Ah9nXmIkbbKGHIeEdHQ70i9oywD8w8ApuFDlEp0ktS1TVFS1KLipJJyGpjo6Cftq8P3Qxc6qd8TktIcUjo6KnSMuyIKSKR5HRUQqt7oAnUA0iOMdHRnW06NQ0Y6OhU2v/AW0KMycjErAwOFyzvm2TxpV7j+9Sz/IsekdHRcRVa6cj8n/ACn/AHojNrPHsdFTpJi0IBegiGtkoYshlujo6M72sGZQ3Dwjo6Og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AutoShape 6" descr="data:image/jpeg;base64,/9j/4AAQSkZJRgABAQAAAQABAAD/2wCEAAkGBhQSERUUExQWFRQWGBgYGBgYGBgaGhkcGBwYHRwaFxoXHScfGBsjGRwcHy8gIycpLCwsGh4xNTAqNSYrLCkBCQoKDgwOGg8PGiwkHCQsLCksLCwsLCwsLCwsKiwsLCwpLCwsLCwsLCwsLCwsLCwsLCwsLCwpLCwsLCwsLCwsLP/AABEIAMIBAwMBIgACEQEDEQH/xAAcAAABBQEBAQAAAAAAAAAAAAAEAgMFBgcAAQj/xABEEAABAgMFBAgEAwUHBQEBAAABAhEAAyEEBRIxQSJRYXEGEzKBkaGx8AdCwdEUI+EVM1JikhYkcoKisvFDRFOT0jQX/8QAGQEAAwEBAQAAAAAAAAAAAAAAAAECAwQF/8QAJREBAQACAgICAQQDAAAAAAAAAAECESExEkEDUSITMvDxYXGB/9oADAMBAAIRAxEAPwCUve7DZ5l0AkIWEpClCjEKl1L0cOxMXjpNapoQizywlSrQVS3rspaqm4DV4rXxWwY7FMUykJmKChwPVljwYGLLZZwn3iVILy7PKKHFU41lyBpRIGUXvYGC7BMAE6YqYWqhQCEHiZY7Vd5Ij51vCVgWaiiiOOzn3V8o+kLytSH6vD1kzMISWI/mKn/LH8z72ePnbpHZVSrRNlKoETF7IUVAEkAsSA7pAqwdhARiyzykgg1SQQeWXmI+lbuvETpUuYkUWhK+QIBr6R8vA1HL6RvXw2tS5lgRhwHA8shik7JptB3oc2iapYbbLmuFCqXBKU0UAzGqqKzJ00guzzEqDjI0L5g7iDUHhHSLRidJBSoNQsabwQaiG7UAhWPJJYL5fKruNH3HhCJBXkQm9LGB/wCKcO5i0SfSgPZzL1mqRL/rUAf9LxGXs/7TsW/DPrwwmkSF7KxWqyy9ylzSOCEsP9ShASs2xrrt/WM1ktNFN2ZauQ0GfIq3RVbovFEq/mSsKlmapAUFYgRMBCQ+rEgd0ax0guNFrkKkzMjkRmlQyUOI+4j5+tFzTLJeUqVNDKTOlVGRBWlingYYq7fFq9JFrlyk2eYmZNlLWCA7MRVlEMWUBkdYV8O+lkuyWCciYQJqSpSBrMOEMHFO0GroYy8TTLmEaKqOB1g4zth8o2mE1pncqv3wsvKTJmWidaJqUrWyQ5qXJUo04tGjp6X2Q/8AcS/FvWPn275tDnm0PqmkzGdqP4UpCywEyr6BT0lsx/7iV/Wn7wo9ILN/55X/ALEfeMCm2z5U9596wldopE+CvJsF5XxL/FSkJmIUlc0LGFQIT+XMQvERQZpUHzcxISrehYmELTlKT2hTU8u0fOMMFphC1jOK8C8m2dEbcJi7YUgn+9LqaDsoAYvXLSJqbJ6xCwoApWkpoakKBBzAAeKd8I7U9jnHdNJ7sCPtF5khkJArQCM7xVRlUib1oEgKP5tqTj2WUhgQunykBg+bqjUJFnCVUSwSkJSKMBuHgPARRLsvqSu2K6tOFS5qZeJvnxBaz3pQz64eMaMkUh5iIRUwqvBIbsWZR/8AZMSPREA3XPSJtqnFToEzAhi7iWgDDlQIUZg4bTlkiPZ15FN4T1sMEiRLSouxdalLpSpYZb+cVuzrUi70Sy5n2qdMkYaEpHWLE1gMqAh/8J0EClv6J2rr5HXnOctSw4ySCUoH9CR4mM5+ONkadIWH2kKSaU2VPnr2vSNbslnCEJQhIQlIYAaAZRSvi/dPWWITACVSVgguAyVUU410oIMOwz/4YTkS7xQVMMSJgTuCig59wPjFx+GdnQLF1ikgqMyZMJIfChBYBL5YlgsBmcW6Mis0opLgkNq7RtnRSQLLZLNIIK1FAnqwJBorCQ7kUStYPHDuivRLhYLEEpc9tVVZ5nQPVgGHdBM1eEOcoj/2kcaUkEBQdIDF8tUk/ahL0hy2WsMlJD4yzHd83P8AWM9GcEwGuDyfzjoSmeoUSkEDJ1V76H1joYU/4vLBsKCRXrkYTu2Vu+6kP9CZS12CSmRLElJG1MWApSjV1S061yKqDcYq3xTvBfUyErUBiXiEsfKAkj5tp6sScycqV0XodaAuwWbCX/KQMmyDHzBiZT6Pybv6kNKBDl1KJCio71lRxE8X7oyDptdq1Wm3kowkCVNzfZdCSQwq+J9GyrG5ARQuk1gSu8VSz/3NjmIG/Ekkj/aPCFlloRhiJ1SNwH2jbPgveKVWWbKpiRMxHeQoMD4pIjFpyKkcD9T9YKuG912ecFy1lCgCxHdTjqIYr6at+yAvIorzBoR3+oEO2iUFoUk5KBDjiMxFZvC3rtElHVqwGay0ihJCAlbEszFRS4ByOebWOwqdAeAlUXajMvWypOcuRNKt2J1ILd4MSsiaV3lMbKVZ0JfcqYsq9BENY7OE39NaryMTbicAPJ8++ApHTuTZ7XbDMStWOaEjCBlKGCrkagnvggaLGbfFu53XY7SBVE6XLUeBWFJ8CFeMSH/9esmqJ39Kf/qIfpZ8RrJarKuUlM3G6FJdKWBQpKqsrgR3w9UtslvZNCdUq9DCuvCkhvmAPIjOG7ZMC8Z3qURyJeBLBNph3GN2fpNStmhyzHgIQCSpVSTl9YStbhhUx5KmUc98AEJLMHj0znhqXvPhCSti2u6GRxa+bmEqTRiamnL2IVZpZdzn6Zwmeqvp3/8AEUTSPhLeNLRIbtJxJPEAjDzILjkY1CQt0JOWyCeFMox74ZX1IkqmonrSlKwhnfTFkRkQSC/CLLaOmkuTZFpTPE5SkTUy2bGhW0E4mZ0kMcRqCKkuGwynLXHpEWawiVZpNsTT+8G0GnyCaiW3IIUo98a0DGeWm97J+EkyBOlqT1C5S3NQ6E1YVfEHbVosnQe3mbYLOpRJUJaUqfPEnZL8aQsuZKIhLVN6u9JyFlIlLTJtJepIkpUkJA4LAV/lG+I34eSzaFptC1EkzLRMSn+BJUzBv4lzFO9TgToGiN6W28YpVqCS4M42hXzdVMmfhwgVFQjIb3O9yvgiHlz1EkkKQhI/hTtKPcVHxEF6U1QFxDNrsqFoKFpCkqBSQdQQXHhHBZbL3pAFsvBSpgkSmEwpxLVmJSTQFsiolwkGlCTQMYD5/v67fw9rmysxLWoDPJ3GfCNP6HrC7JZ5pLrxmQVEh0IQDhSjcAlIoXfESXeKh8W7jRZrRKMt2mIJUVEqJUCQVEnUuCeMS/wntxXJmSSWCZyFcwtEwKDaUTnxjWl7aWmRjSmpYZEHP6EH7DfHsqzhSlLetUcA1Cz6U8QYWm0hKX0FE8WDuGG4QLY7ItZ2+yABhcs+aqal2qeOVYgxibbLAAGQyZJI7mDR0ECVxMewuAw74ioSbNZZwUWWcKU9YVpYIBUsk/N1iiM8udLSjpJaLNZbH+HlPLmSUkFVV4khjwbJqZRQunC5XV2LDOVMV1SgpKi4Q2EAJDBhnGg3qkIsMpcm1rm4ZewHlqAIRmWS7BtTTnDmM2WWV0jj0ztayRNE1IeolhJO+oFQdcoq9uv9cu8JM6UpRIYPtEl8QIYh2qzCmcKum22pfXKUpSiJSlBT4Q4YDaAdQ4JerVFTFWtRWm0S1LZyQXAABIIqzeetTGuUxkmoyx3bzSb4mETlgMXJORbaL6gFqnTSAUKZTgux74fvRSlTlFbYiEuwYBwBlpA8pWeXtoyyjadPo5UgKlWfqkqHWJlsSwKQJZqBorBmYsFhn4isABkrId89lJc8SSfCKbdt/TzZbPMWiWlEyUhCTjftJVtNgBS4Rk5GXOLVZ0sUqSGKgkKDEPSmeoD9z7onxpbV28bYiRfSVrISldkU5LAHASr0TGQz1k7SndbrrriJL10O+L58ZLJjtFkSM1go/wBQbzVFf+I1mEi2CUjsolSkh9yUgfTxisOxaraF6HzhtdnBNCRDwFIZmliI2ZgZ9nILAgvxY+cMyrMpC6ggECv6wVblszUjkjrFgUDsKlhvzgtOQ7LQX2QSTurCxY1JAK0qSkliQAWfvhUlZOBCZRmLmFkpBB4VCalROjRZbm+EVutT9er8NL/hU5NGyQDlxJiLlfSpjPaq2icAWDg5EOkq5pANRwzh6zAOyXJObpI8SYsivgVNVMWhFoQSHIKkqSFMW0doqHSXofbLvW01KsOi0lRQeShkeBY8IjH5PLpXhB81eFwQQffjAU0kqoH7naPbuvUWghC3KiKIfCgED5DVi28NnBkyzFNGpu3V9XjXHPbPLHRqXLo1eLlocB8OH3MJQIWY0QcRNZo1f4SXiVyJ0on93MBHKYkH/cFRlCRFp+HF+/hbXNCuzOkgoqBiXLVRIJ1LkRn8k4Vj2kbfbZa5lslTCC34s1BdKJYnEZUfrTR9/KJv4KkfgFUA/OU51OyjPupFUscyaqbMWZoE6Z+IACQCgEhM5SSCHwsqY5LEgDLKJv4IOqyTUqScImgg6HYQ4Z6kMP6ojLemi83zbigoRKrOmnCjE5SgJDqmEDMJGmpKRrA9iXLs7pClKWokzFqBKlLLAksKnJ0igSEs1HCva9hLt9nloSFrVLnDDiwhLmWrGosaMkjJ3iYPXCvVSyNyJqgeI2kBKu8iINk/xck9ZNRPS+E/lKLkgKRUAOAzgnwOT1E+Fs0G0rkkHDMAJI+VsQDk5OpYS+8tmRFn+JagbEQlAA61KluWUhTEN1ZNCXqzghjxigdEbaqVPWycQmS1ySNCZg2Rv7QBpqBlGl6T7bvbEEyiQoF8KEk5bSgnEG0cgj/CN8GSphSMI2iCQz8cyeWZ37zAk2V+5lYsRKgov/DK2iQNBjwDvEPWie0xLulJGEkaKfYBOgLq4O0R6UdVLmv2k+H3j2IC0WC1TlGZKtGCWrsjgKBX+ZsXfHkVqfcJ8+dI5pM5PBIfvJiZsqliUlOIlKNCA7Z56jgYrl5sbSXyOF35B+UWQdojRgeA0pv3xjl0Z03qTuFMtw5GIi+7YCuQoVw50YbKk08KRKdUDmO/XnEFfk0EBKa4SqvhTnCgOdIVhU8lIIGFPkSIBVQ+Pvw9IXbztBQJJKXOjF8uX3hgIr4+/ONPQXmwdJp67LIklSShASEBQdikFOjMz5E6gxdh08tEtYxdWtwACEFLaV2snYvzpGY3Qp5KM9kn1rnwMS0pZVickFgKvluIifPRWbS3S/pPMm2+wKXLAKFIISHq8wcd6WiN+IN6GdbVKKMJwoDchFfvOepNqk1DgoYihfG+fP6bomZ6ZazaZ81C1mX1DbRSdsqCsuQaNJljrek6v2jUzHHOETG86RaJNxSEklaFpQmQmapeJbEqFmJy1AmLNA20jcY6zdHpCglsakqTLUlT1WZgnnCWyCMCcRFQAvgx+tiPCqbbUkgFoKumRR8OLGVJGrEBxTn6CLpa+hsrRK8H577RLYJKZiM/5ieYiv8AQWUo2yzIWAJfWgp/mLjPkKd8LzmU4VjjrtpnRHoX+BmCbMImWhadtRAo70TSlAzjPlF9lLcRG22a6k8Rn3wRJdK8NSDHJM7M79NNbhqzK/NNG7XrHXwuUqWZU1KVpWGUlQcEcQYQEK6wsMyQ/OBf2e8yY5OyDhGvAvrE42zGzHvZ++WI/EroT+CmotFmSU2dTAEPsLD7NagEVD7jEfZLwMxIftFypnjWen6Uqum0JW2LYUgEttBaR38ucY7ZZply6mlNkHCVOSMOIVAP0jo+G/jKnLncFHzhBBeDbjs6ZyyhZCNlZfMDClSq7xSJg3LKSkFalIJWU1wksDL0GewsrcFqDeI6rnJdOeS9q9LUfGH7BPMi22W0FIMvrBLrk/zDhsrd+/SJY3ZLSmY5VjlEJUNlsSgrKmQUGPPhWMvKQVWOawcS1omPV0kOnPcQfECDcynBzih5l+K6iclWIlM0oQt8isuvFvJRLCdKRpfw0tiJd2SlIAXME2ZsBsWJRIZ9BhKCSdO6KLcF0JVcttnLIKsey+boMokh8yQdNAa1MW/4RSiu7ZhSxWmaotm+Hq1MN2LI734RFrQXcc0Wm9p3bBl2eWlxR8ahMWXBcOSGD67g0aHKkECijyVX6v3RSOiShNtdttSFDCu0dSlTFmTLSA3+ZouUqYvG/wArNXN6sXG/LwhZBSPirJIlSipKXUtitqlIY4TUMH02st5MZf0bnhKpgUzkJIyzTidn1javiNdJn2JTEBUoKmB9cKSdCIwOVMCJsuYoBWFYUQ2dXIrk9Yetwb0+kLvBXPmrxFgmWhOTCmNTc8af6RDV6S+unIkFjLYzZgJ7QSQEJI3FdTvCG1aIfoHestN3SfzMSyNqrrcqKQDnVgAH0TuESliXits1WolSkNSjmYpjRwySnWuLkyCcB4eEewkPu849iTfI1olhc7NySnE+T0oIsqp4cEsXo2efpl5xVbET1ycQYFSfUVi2T5TJ3M6uRAcU3UicgGnzCpQTUDXQtuHOBL+kMhAG8+mUGoQSH37WlN3hAt6SFzShqZ503RPQk2GFmSpQC3pLKszw7+zDl7WMIlgpDF2oTqkEO5PGGb2nlE1JDOUNUOCFBqiB51umTAy1Bs2CQNM3FfOHNmm+j6MVnO/EeOgiXlIompJB78uMQXRojAqlcWerNv5iJc2ou1TnWnnvib2SJvj/APZK49X/AL/KFX/MInqqwZNO4QNes0m1Sz/g4fNC+kSvzjyT6Rph2VNSraosMSiGIzJDfbhDomqoyiGdq7823PAEpoKQqjxtImlicsfMrxPf5QfcwPWBKcINVJWolWTHDhNBtMXERsw0hNktpQpKqsk15Gh8M+6FYcrcrg6Wy7ZVIWFJJcHTEX0owIIHACLTOt2EYk1xEJBzDggEcd1IyHoRbwhZrtEIChvw4mVyKS7/AHiyWe65EuaJwnL7ZXgKk4HUTpwePN+TLxzy3/xvJuRePxApXad+Dce8ecezZyF7XaBDADXFvfg55ViCnXjLasyXkx2hl3GBpt4SVKxKtCEkGmGdhqzPhBqWpGXxfJJeTyx+jHxPT/c8FTjKWz7QUgjmWxZ8YzS8rCJa069X2juLFT9wPnGh9L79kzJUvDMEzq5iVEJLg4Qc9KFlF93GMtvm8cSil9ol1AJYFJqCov2jSn2r2fBu4aZ5cUxZbTgLpJdjqQa0OW8EiDReSlNiJLZOSQKAUB4ADuG6IhJaHbMQDWOxjpKTLwJKj/GXU1ATU5ClNIFvK0lSMIfCQpSkuQ+FJwvwBLtwhWEHIwPeUs4MKaqWQkAVd9KQb4EnIro2n8icpJAWETXC2wlJRhIAOSykqAV3DMxbPhB0mRZrLbcSg6GmgEgOyCO9yAG5b4oViUUKmSwAXPzkgACrkgZBJrwBiLs9rVhUhI/eBAOdWNPEnWIW1j4e36TZAlRwkWgTCWovrJiNskg0fEnmBGgjphZZacNotEpCj8pWmg0o7jvEfPwvFQQUJUerSEpWAWxYVOBTQFjTjF7XeEuQkLs6UMQ2Ey8O1rqcWb1Jz5Q9bKr1fPS6xzbPMlqmgqMtYqFoD4SAQVAMD93yjA7WaRdp/T2fNAlrU6GWKqUyySHQtVSpLP7BijWlWyYfoq1z4V2hJsSFLwpTJWsORmtSk7SjVsKThBLdotlFtuK2ky1zkpK1TlqmAOeywTLqd8tKVV/ijC7ktk78HMCABLM0JUsFlh8OJKsO0UlNGNNqLnZemSZaAhaiwSMIxADgHSHowopRcZgvFYzZXbTP2xNDOlLsHZzpzjoy5XxQ/kSMhkTluLR7FeOKfyZ7fdqSqehUshQwirg66sc4kV2zOmhfw9YqtkTUNxixJk7JO4F6xhld8tZNTQqTNChmMhT9M4Fv0vKfUKBpRwaaGDJFkAAIOgz5QLedlT1Sqbi70ofeUZmg7wOLqyf4W/ppHBJduHsecKnT1FCEnshS1AUZyADXPJg0Ntx3N4CLnRpno4r94A3yn1iVWk08d8QNzTGWovmKjvB+sTgn0iLCQl8Kaeg8E/7jDt71mF9wgW/lfmJPD0MPX1agFuSACB7aLx7FC9ZT37yh5Cohp15k9kd5+0NbSu0Ty0i9p0l7Rb0j5h4/aGrJeSSrCHL690RplCHbvACxwCvSDk9LLd14qkswUpGeEFik/wAhGlWKf+DMCdLmKSuWv80YS0tIASRkWUXTUatFbs1rAp4QTNCDUUIyIoRyIrCuOzlacn4hISyLTKWiaQwLDCs/ykEh+AeKlfN71M1ZUy1EFgQAw7FasBrrFVUkv2lnWqlUO8Oc4bckupRJOZJJ3VjLD4McLuHc9pidfwIZGNQZgCAlI5ntK7m7ohrZaygFRGJzXv3NDqm5wxakOhXBj5xtJpFuzKb7Qc3HdSDJFtSRskHkYhFIBjkWQE7uMPkaWL8QYJstoBOJbsgFYbNwCAeDE58IryetQBhVjG459xhwW4LBSXSosCO8Q+iOTJjJBeq3Otc6+BENWdJKgBmMq7tYLtsmgTuFG4N4ZNAlnDrSakcsjELSNMOGgA9uN7xI2a1GaEpWWS2YGofxP3ziNx78/f0hUlRfw884pIpU8pGhY9kULDd7zgOaHSrdnDc4mr/8QvE4OTEQFXt23wuSgy0BJTOO070KSzpYtk3hBhtpLvvB8Ir8s7XmIkusFD75QSq0IUqXqkvHQODHQ9kirMqoi2iS6WHGvP8AWKihA1i3WecMIL6B+EYZKOWIuhJbQfY+cEXtZGlM3blk1pvygSxLZGRLFQzH8RghSiXfkMsvtE67pqaMwOfmP0hx+ByhopLhs/tDwFRT3T7xpOgMuVLT+aT94sKpA9mK7YZoE5BO9v6qP5xYJ2VCWz974zyvIQHSFNU949IVaLpRNKVKJGyMmb3XyhF8/LnmYVJmHAOA9IqB39nkD5j5ZmD09EkM/WHwEOWZeROT+BI490HSbSdIVt9DSl3jZcExSQXCSzwzYRtH/D6kCCL4mPOmf4j6wxYfmPIesa+kjkqGkPqmHk3kPekCY+4Q9j4Z8d0AOImPCQB7+0JKzujxM3Knv7Q9kfTu9+848mJBBG8HllCCv378IWFesGyQwMS1gsQWCcNBufdEVODKI4xL3bPKUcPY+kFVHS7OBNCFCh4++MGX9dyJM8pQMI2CKk5gFq8X8IFt8xihVXB/49DE5f1l623S0v20IPgD9vKHOZU26qFtS8iaVPp78YDstpUgKZiFDCc/LjE9f90dWgEKcO1aEljQDXdziCvGyhM1aRkFqbk5byhZY2XVPDKZTc6HKUCAzMe+GSnCoez3iFSUNnqIRa8uTZ84DJKnxB9/pD0rLLSB2BKhk49Xh6SrIcG8oCqLNNILs804a6aQ1gBL8T9IXIVhJGnCFFHyFaZR0NG0mOitloOo7T76xOXarEgFnakRdss4SpmIoM4kLhtCsJSKVFffKMcr+O4Y+wAsQx7R+/1iR6tbBh4tvgTrJorteccZK1fOw1Z/0jHdoisWhLL8RCwaA8W+0FXvZwhaU9/ic/IwP8vIxvjeDeSk/mp3Yk67j+kW38OTQkeIiole2DqKxdLMsEBQcggGu48vpGeYiLvK5lzGwigyePLJ0dmJ7Sk1565ikWAzyI8M1RFA3viYjeQ0iZdyFCGUtJ8aeUJK0ywHU5VRhWveMuMSE5L9ov3/AGiPm2dGJ9l/Pzyh479hS7at5iz/ADK9TDtgSSlgHKiaM75Acc4FnGpO8xI2GZ1apamcoKVNxBxV4R0VML/CL1QoMAcjkSwPeaCDF3RNDDAo7OLsnZBeiiRmMJfcxGhguf0sWoKBly9tOFRZbkafP8pqOPhCrT0tmqxAolELSUl0rNHmKDOsihmFndmTuiN5fSuAS7qmJUpJQ5Ezq3FQVV2RTM0IjxFyTmJ6s0etPlxPrpgV/Sd0FDpPNJdpdZgmNh+YKxPUnXygyzXrapqXl9XhK+rqlHaWF0rWuNdf5s3g3lO9Fwgp9nUgjEkpcBQ5KyI5wzi3H394nbwu+0zyFTCh0sAwSGxl8JCE0ZRNDlUQJbbhmIQlRKCFYhRQYYcVSSwqxatdHhzOFpA24bb7x6UiYuO7VTZRIaiiD5GIq1pdIO4+R/WJfoeVq6xKDkympxGoMVl0Ift13LKFAprmO7L3xiSviWDPkqLgdS9N7qA9YMnWeaBQpPNP2UI9vKxKUZRCXaWUngXBA9fCDHLUvP8ANlld2bRF/KlmScJdb6FwAAAc656/aIe8lYlkkM7c3o/m8TFru2ZgUOrL8yczyiPvGwzMb9Wti3yk6coXlvu7Oa+g3XMNze/SPVzAUnlR4Is9hJTVKnfce6BpNjLKcZEjWlTFbM2M+Yh+WYRIUKcvtCjn5QCwMoN4x6mPJ8Jlr2xnlCAhMp6/aOhFNH8P1joe4z859ib4n4l7I3eWke3LMMtbqSWIbLLnEyqSNx41hcuUP4QM93dGPlxpq4Wkbu77CPDNNWA984fKeTjea92+PZcre3vnEnpAX2oiaDmcB1ehxP5GI+WKPyfuMSPSKYDN3YUsXO9zpzgGzJd+Pv3zjTHoETu2GyIP0/WLD0dWpUspAolTPzr7bfFdtdFDg/v3uiwdGbSUAljhUxJGhG/xhZdEmU2cu7H6whMoJ1oN6nNYIVahmNddYQZj7vAecZbqg8kOOzhD7yTCbYoJQsgCiVPwoYdmrqK04H1YtEdfi2kTCdQz8yBFybovSlBOIhO8gQfick74Esidok6DzNB5PBJVSvv9Y2Qkv2JOGHZqsHCMSdoAE7LGoYacN4f2bccwYsRlpwqwqdY2TWhbI0eugfdHk3pDOUACugdhhQwcKBYNSiiOXIMLOt614nU+NQUrIOoAgHLcT4xH5Dgejo7MUogKl4kpxllHssCPl1BBED2e9pqBhQspAqKJzcF6jN0jwgu65U+akrE5SWKUs5BOAACqQwASWHfHq+jCw22CCrDRKt5ckfKAlJNWybOF5TrI9BP2vOyE1YoB2iKJAAy3AQ3Pt0xacKlqUHJZSiQ5JLgE51J7zviUldFFucRIZZT2alIC2UlyAXUnCA4zFaiE2e6pasAExQC0qW5SlmSVAiijXZfvEHliWqg1JcEbw3vvhfRa8OqnHPaSR4MR6R1uThmKS7hKiBxYkP4QJZ19XaJaz2cSVHk7K+sXeZol8VfWRBpz+8PG9SU5NuJL8+deWcJ/BSieyPGFTLLKNCknvP0Mc8snSrIQLyUMyPSPTfDO5HfQesLlJlpFEU8YRNu+WoOUMDo5+8KaMpN4v8veDSHJk5mdD03wMqxBmCiQGYV+7Q4mzJDOSN1Wg1CeTJMs/IByaKzb0DrVNk+jfSLMuzIJ1J319IqtrO2WyxHyLekbfGVddIBnEEAhjQgHdvid/AyyQ8tJ8PpEJc8si0g5UV6RZCg/xUG5onLsQOqTKesseJjocKDvjonhRAQPHKrRwWAaV9+UDqth+Yg82pCZtorm/L9YBsQu1NwgabeB+Vn3n7QgEkOMJYs1Tm+W/wD4h6zpSXKwr+UJFMjmTpTSHJRtF2qzlQJIqo1PnSOk2AhOdSfBt+7KJz8LKI2UzC5GYDFIqTQ56ecOKs0lI2kzAaU1LjfzB3RXJIGddoNXfkPrBlmExKAh9kAgnn5CsSCVSQ4AmUGeGjsK72cktwG+PEmXUjrGckMKtoeOteXGDkbNJTMGrDnBEtJIrXPv8YYNql4vmAZmzOJz7bgYEtdv2lFILAlnd86Ocn4QeFoSKi2lO+IjpTOaSkMxKhpuB/SHJd4Nox1Bf0iJ6RWwzVS07ge5y2XIRUxsotAWdDJB31bKmQ+vjDz+HpCCWNO7e2nlCu884sknIuFSyhKFJONOL5qCgqWzfZ5wxYruVMUpKaKSkliKkj5Q2pr4QsXvMMoI6xbAu2JTJAZkjcHq3AQNKvBaahag5CixIJUHYkjUOa8Yj8j4S37IUmU/XYRhStY2mSFhYqAa1SEu1cQgkdHy7TFTU4sBClApG0mao0xHFVKXrmTnEKbUDiJestKRxKQgV4bMDzrRiSlJyS7d5r6AQtZfY4O3hJwTVoBxYVM5Yu2WRIgdQfdB0q9AE4erlukBi1SQQakHnHTb4UX2JYJbJO5hStMvXfFTZI8hjXSGbWh08RXu1gm0TitRUaE7h6Q2k566RRNAuSaiZJlr1KQ9NRQuecSAktl658c4p/RKfsqlv2C4ror9fWLD16jVIfLv7ico5rjqr2dnISDxgSbKIVm36849mLmAv41bk4hmZKWvVuYeta1yg0R+VMUBX/nwhpVsWflI8BuhkS5wNWI4AfWHetmHMdxIg0WiF2hdat7zfXuiFm2djUBz71iaOM0yOj13Z7jDCkKfLuOnLRorG2GipMlWJw4I9tSJez2p6KAozh28nqY9RIU4YD1fnDsw0qkZcvAEQW7EJXPS/wC6B/zqHlHQO6Tw4U+0dBrE0TLtLdokHRgCOceS5iXBKid4SCR5xGy1VDDF3w4uaWDjCDwIfxjXRLHYb/loQtOFQKi4oC35c1D8wVg9xgn+0LBPWFR7eIlnJUtKgQAwBZJGlFRUZbgPp71hyVLKqAKNcgH9mHoLlP6UoSBmcctyAQyCUz04XelZgfgnjDSel2KaomqcYUlu0zrUQqrZqiuSblnGnVkcTTyg+y9GlZrYcHpwyh6LcGzuk8pSFIZblKU1YigkVoaD8o+Ihyz9JJSk9W6ktKUHpUpkzkMK5krDCGB0Zl5qWQHJowHJo9NksUsbU5+AIPkkGHqluCZPSuWo/uljaxMANCvjuWH4vvhdmvFGJSiFsrq1MGcFBFHfVnDUAYPrAH7Zu9GSVK7j9SPSPP7cWdHYkPzw/YwaPby3ATV4xiAIQNMwlKatSpFIri1BU1avlTsp7qOO6vfFgtl8TZyQtMoJThOEBnGdU5EE/QRWlow7LGmnGDWoq45d16eDg6x4Jdax2LdHh3QiOA74TQ5R4VezuEdJmHEGTirkXOfIh4VItaFJFQUuAQ4Z+PER7Jkla2GZc+AJiwX6Xs6esQAtDMQp8IpTLIijV5xXfx4xYnYvpma1LxHnuM5l5Q9Js+IGrEFgN5JD+UeWmUEKKXBbUVHmKwqbOScATVRzzckvTuygefOJ576v3xONyt5OW12PSOCmhCnJ98obx4Y2UOuy1iXOQpXZ7KuR1puNYtF33kJlMQQpsW1QDLZB1PHnFJnoKFgGrh898Ts23oMpCUhJ6wBKqVGjAc2LxO8d8+3T8fwXPHKy9TazT7Oo/u5kvvJ8sJaGVWKer5pZ5Eh/9NIrkvoXaMsaBlqTn/lhNo6LWhPZWFaMKGnPOKmM+nNv/KyG6p+mEj/GX9Ghw3fO/gJ/zJ+/lFEWZ8ssStJ3FxCk3paB/wBRXir7wvHEcr2LHMFRKVTTYP13Qx1qgayVkb6+kU79uWkf9Zf9SvvD39prSM1P4fUQeGI5Wmba8PyLbkc4amXiGDkjgQ3rEAnpdOFWB7h9Gh9PTiYO0hJ8fvC/TxPdSS7wlv2/9sdAP9tknOUl/f8ALHQeGP2N36dIuAarJ/wp+pg02Szo/eLJbRS/GiYqky8pihVRbmTDDE5k+kXuFqrgL4skvsoFP5R6qhuZ03SOyjz+w+sVbqhpCgiFsaSto6YzVdkAd33eApt+z1fMR3/ZoYaOIanKHujUIXMWrNUTli6DT5stK8SUhQcBRU7HJwEtUVz1iNseDGnGCUuHA1bTvjZ+iVzTbdIE+WEy0FSkjEognDQkBKTR6Z6Qf7FZuj4ZTT86O4KP2glPwrmAOZoG7Y1/qjVL06NTrPJMwrlslgwxk1LagQzdtwzJwWFTAhaQFNgKtlQcKBxgCm+HqJ3WQWe1dX1suaqZKUiXhCQA5WAM30ppwiBM0lRJplTuiWvi8SJymdReqlNiUONKQEu3OzpSTvOI/XKImNlvLqz+bzwxx11vn7/oyOMKQzxyraf4Uju+5hKrar+X+lP2hsHKBzAPhD8mUycRoQ7Udsm4Z88vHrEQtJKpmFjkAnypBNpI6tkFSq1c5J0FKAnhuMRnrpFy1wBtE6ZO1JCQTU04ltHgRIDsw3E1r74RYbhnylSpkmYtMtVV9YpRwnCNmXgSmu1V8XIEw+uwmyqZSSZZJSFKltiLJPZUHZj/AMZQuorDG5XxismUoMQCPvlSCkSVbu8kCnfFklXrIMsJmOqzpIJlFI61cwviMtYqhGVSRqmtDAFnsEtTDEWUMQrlwPGJyvijO+NRyZSSKqA5t9CYanWeWf8AqDz+iYnEXfLbsnv9+cRduudSapcp3aj7x0eN1ycyCdQjEMSnAGTK+sFWG2y5S0qShykuCf8A5JaI3FxhK5sSu21f7o6UotEzCSmWvIFeSuTUfhFkuXo+bROUgzAkIBKlBL6sGBVqYxYnWL98PfiGmzzcNrxKlqGHrBVSeKh8w84re06Xm9+h6EobrCp1AbSEEVLAtU5xm/STojPspxLQDLJotHY5K/gPA+JjeUWeTaEY5agtCkukpOuigd445QziZZkTUJJKc9FJdqj1EPW4ndlfNrQnxjUem/w6lJC5tnPVlIKigl0EfyHNBcZZVGUZnNkKB7Kh3GJ1pezSoZVDylb4ZmKEI3hTwjo8J4x0GjcnOH0iojo6ERKc4d9+cdHQB27nDas/COjoYOyRX3xj6Y+GQa6rK1Py37ytUdHQgkOmY/uK+SPUQPcyB1iAwY2ZzxYsH30pHsdAT5u6TIAtc4AUCh6CIxqn3rHR0MEKzhM0Ujo6AxvR1IK1Ah9nXmIkbbKGHIeEdHQ70i9oywD8w8ApuFDlEp0ktS1TVFS1KLipJJyGpjo6Cftq8P3Qxc6qd8TktIcUjo6KnSMuyIKSKR5HRUQqt7oAnUA0iOMdHRnW06NQ0Y6OhU2v/AW0KMycjErAwOFyzvm2TxpV7j+9Sz/IsekdHRcRVa6cj8n/ACn/AHojNrPHsdFTpJi0IBegiGtkoYshlujo6M72sGZQ3Dwjo6OgD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" name="AutoShape 8" descr="data:image/jpeg;base64,/9j/4AAQSkZJRgABAQAAAQABAAD/2wCEAAkGBhQSERUUExQWFRQWGBgYGBgYGBgaGhkcGBwYHRwaFxoXHScfGBsjGRwcHy8gIycpLCwsGh4xNTAqNSYrLCkBCQoKDgwOGg8PGiwkHCQsLCksLCwsLCwsLCwsKiwsLCwpLCwsLCwsLCwsLCwsLCwsLCwsLCwpLCwsLCwsLCwsLP/AABEIAMIBAwMBIgACEQEDEQH/xAAcAAABBQEBAQAAAAAAAAAAAAAEAgMFBgcAAQj/xABEEAABAgMFBAgEAwUHBQEBAAABAhEAAyEEBRIxQSJRYXEGEzKBkaGx8AdCwdEUI+EVM1JikhYkcoKisvFDRFOT0jQX/8QAGQEAAwEBAQAAAAAAAAAAAAAAAAECAwQF/8QAJREBAQACAgICAQQDAAAAAAAAAAECESExEkEDUSITMvDxYXGB/9oADAMBAAIRAxEAPwCUve7DZ5l0AkIWEpClCjEKl1L0cOxMXjpNapoQizywlSrQVS3rspaqm4DV4rXxWwY7FMUykJmKChwPVljwYGLLZZwn3iVILy7PKKHFU41lyBpRIGUXvYGC7BMAE6YqYWqhQCEHiZY7Vd5Ij51vCVgWaiiiOOzn3V8o+kLytSH6vD1kzMISWI/mKn/LH8z72ePnbpHZVSrRNlKoETF7IUVAEkAsSA7pAqwdhARiyzykgg1SQQeWXmI+lbuvETpUuYkUWhK+QIBr6R8vA1HL6RvXw2tS5lgRhwHA8shik7JptB3oc2iapYbbLmuFCqXBKU0UAzGqqKzJ00guzzEqDjI0L5g7iDUHhHSLRidJBSoNQsabwQaiG7UAhWPJJYL5fKruNH3HhCJBXkQm9LGB/wCKcO5i0SfSgPZzL1mqRL/rUAf9LxGXs/7TsW/DPrwwmkSF7KxWqyy9ylzSOCEsP9ShASs2xrrt/WM1ktNFN2ZauQ0GfIq3RVbovFEq/mSsKlmapAUFYgRMBCQ+rEgd0ax0guNFrkKkzMjkRmlQyUOI+4j5+tFzTLJeUqVNDKTOlVGRBWlingYYq7fFq9JFrlyk2eYmZNlLWCA7MRVlEMWUBkdYV8O+lkuyWCciYQJqSpSBrMOEMHFO0GroYy8TTLmEaKqOB1g4zth8o2mE1pncqv3wsvKTJmWidaJqUrWyQ5qXJUo04tGjp6X2Q/8AcS/FvWPn275tDnm0PqmkzGdqP4UpCywEyr6BT0lsx/7iV/Wn7wo9ILN/55X/ALEfeMCm2z5U9596wldopE+CvJsF5XxL/FSkJmIUlc0LGFQIT+XMQvERQZpUHzcxISrehYmELTlKT2hTU8u0fOMMFphC1jOK8C8m2dEbcJi7YUgn+9LqaDsoAYvXLSJqbJ6xCwoApWkpoakKBBzAAeKd8I7U9jnHdNJ7sCPtF5khkJArQCM7xVRlUib1oEgKP5tqTj2WUhgQunykBg+bqjUJFnCVUSwSkJSKMBuHgPARRLsvqSu2K6tOFS5qZeJvnxBaz3pQz64eMaMkUh5iIRUwqvBIbsWZR/8AZMSPREA3XPSJtqnFToEzAhi7iWgDDlQIUZg4bTlkiPZ15FN4T1sMEiRLSouxdalLpSpYZb+cVuzrUi70Sy5n2qdMkYaEpHWLE1gMqAh/8J0EClv6J2rr5HXnOctSw4ySCUoH9CR4mM5+ONkadIWH2kKSaU2VPnr2vSNbslnCEJQhIQlIYAaAZRSvi/dPWWITACVSVgguAyVUU410oIMOwz/4YTkS7xQVMMSJgTuCig59wPjFx+GdnQLF1ikgqMyZMJIfChBYBL5YlgsBmcW6Mis0opLgkNq7RtnRSQLLZLNIIK1FAnqwJBorCQ7kUStYPHDuivRLhYLEEpc9tVVZ5nQPVgGHdBM1eEOcoj/2kcaUkEBQdIDF8tUk/ahL0hy2WsMlJD4yzHd83P8AWM9GcEwGuDyfzjoSmeoUSkEDJ1V76H1joYU/4vLBsKCRXrkYTu2Vu+6kP9CZS12CSmRLElJG1MWApSjV1S061yKqDcYq3xTvBfUyErUBiXiEsfKAkj5tp6sScycqV0XodaAuwWbCX/KQMmyDHzBiZT6Pybv6kNKBDl1KJCio71lRxE8X7oyDptdq1Wm3kowkCVNzfZdCSQwq+J9GyrG5ARQuk1gSu8VSz/3NjmIG/Ekkj/aPCFlloRhiJ1SNwH2jbPgveKVWWbKpiRMxHeQoMD4pIjFpyKkcD9T9YKuG912ecFy1lCgCxHdTjqIYr6at+yAvIorzBoR3+oEO2iUFoUk5KBDjiMxFZvC3rtElHVqwGay0ihJCAlbEszFRS4ByOebWOwqdAeAlUXajMvWypOcuRNKt2J1ILd4MSsiaV3lMbKVZ0JfcqYsq9BENY7OE39NaryMTbicAPJ8++ApHTuTZ7XbDMStWOaEjCBlKGCrkagnvggaLGbfFu53XY7SBVE6XLUeBWFJ8CFeMSH/9esmqJ39Kf/qIfpZ8RrJarKuUlM3G6FJdKWBQpKqsrgR3w9UtslvZNCdUq9DCuvCkhvmAPIjOG7ZMC8Z3qURyJeBLBNph3GN2fpNStmhyzHgIQCSpVSTl9YStbhhUx5KmUc98AEJLMHj0znhqXvPhCSti2u6GRxa+bmEqTRiamnL2IVZpZdzn6Zwmeqvp3/8AEUTSPhLeNLRIbtJxJPEAjDzILjkY1CQt0JOWyCeFMox74ZX1IkqmonrSlKwhnfTFkRkQSC/CLLaOmkuTZFpTPE5SkTUy2bGhW0E4mZ0kMcRqCKkuGwynLXHpEWawiVZpNsTT+8G0GnyCaiW3IIUo98a0DGeWm97J+EkyBOlqT1C5S3NQ6E1YVfEHbVosnQe3mbYLOpRJUJaUqfPEnZL8aQsuZKIhLVN6u9JyFlIlLTJtJepIkpUkJA4LAV/lG+I34eSzaFptC1EkzLRMSn+BJUzBv4lzFO9TgToGiN6W28YpVqCS4M42hXzdVMmfhwgVFQjIb3O9yvgiHlz1EkkKQhI/hTtKPcVHxEF6U1QFxDNrsqFoKFpCkqBSQdQQXHhHBZbL3pAFsvBSpgkSmEwpxLVmJSTQFsiolwkGlCTQMYD5/v67fw9rmysxLWoDPJ3GfCNP6HrC7JZ5pLrxmQVEh0IQDhSjcAlIoXfESXeKh8W7jRZrRKMt2mIJUVEqJUCQVEnUuCeMS/wntxXJmSSWCZyFcwtEwKDaUTnxjWl7aWmRjSmpYZEHP6EH7DfHsqzhSlLetUcA1Cz6U8QYWm0hKX0FE8WDuGG4QLY7ItZ2+yABhcs+aqal2qeOVYgxibbLAAGQyZJI7mDR0ECVxMewuAw74ioSbNZZwUWWcKU9YVpYIBUsk/N1iiM8udLSjpJaLNZbH+HlPLmSUkFVV4khjwbJqZRQunC5XV2LDOVMV1SgpKi4Q2EAJDBhnGg3qkIsMpcm1rm4ZewHlqAIRmWS7BtTTnDmM2WWV0jj0ztayRNE1IeolhJO+oFQdcoq9uv9cu8JM6UpRIYPtEl8QIYh2qzCmcKum22pfXKUpSiJSlBT4Q4YDaAdQ4JerVFTFWtRWm0S1LZyQXAABIIqzeetTGuUxkmoyx3bzSb4mETlgMXJORbaL6gFqnTSAUKZTgux74fvRSlTlFbYiEuwYBwBlpA8pWeXtoyyjadPo5UgKlWfqkqHWJlsSwKQJZqBorBmYsFhn4isABkrId89lJc8SSfCKbdt/TzZbPMWiWlEyUhCTjftJVtNgBS4Rk5GXOLVZ0sUqSGKgkKDEPSmeoD9z7onxpbV28bYiRfSVrISldkU5LAHASr0TGQz1k7SndbrrriJL10O+L58ZLJjtFkSM1go/wBQbzVFf+I1mEi2CUjsolSkh9yUgfTxisOxaraF6HzhtdnBNCRDwFIZmliI2ZgZ9nILAgvxY+cMyrMpC6ggECv6wVblszUjkjrFgUDsKlhvzgtOQ7LQX2QSTurCxY1JAK0qSkliQAWfvhUlZOBCZRmLmFkpBB4VCalROjRZbm+EVutT9er8NL/hU5NGyQDlxJiLlfSpjPaq2icAWDg5EOkq5pANRwzh6zAOyXJObpI8SYsivgVNVMWhFoQSHIKkqSFMW0doqHSXofbLvW01KsOi0lRQeShkeBY8IjH5PLpXhB81eFwQQffjAU0kqoH7naPbuvUWghC3KiKIfCgED5DVi28NnBkyzFNGpu3V9XjXHPbPLHRqXLo1eLlocB8OH3MJQIWY0QcRNZo1f4SXiVyJ0on93MBHKYkH/cFRlCRFp+HF+/hbXNCuzOkgoqBiXLVRIJ1LkRn8k4Vj2kbfbZa5lslTCC34s1BdKJYnEZUfrTR9/KJv4KkfgFUA/OU51OyjPupFUscyaqbMWZoE6Z+IACQCgEhM5SSCHwsqY5LEgDLKJv4IOqyTUqScImgg6HYQ4Z6kMP6ojLemi83zbigoRKrOmnCjE5SgJDqmEDMJGmpKRrA9iXLs7pClKWokzFqBKlLLAksKnJ0igSEs1HCva9hLt9nloSFrVLnDDiwhLmWrGosaMkjJ3iYPXCvVSyNyJqgeI2kBKu8iINk/xck9ZNRPS+E/lKLkgKRUAOAzgnwOT1E+Fs0G0rkkHDMAJI+VsQDk5OpYS+8tmRFn+JagbEQlAA61KluWUhTEN1ZNCXqzghjxigdEbaqVPWycQmS1ySNCZg2Rv7QBpqBlGl6T7bvbEEyiQoF8KEk5bSgnEG0cgj/CN8GSphSMI2iCQz8cyeWZ37zAk2V+5lYsRKgov/DK2iQNBjwDvEPWie0xLulJGEkaKfYBOgLq4O0R6UdVLmv2k+H3j2IC0WC1TlGZKtGCWrsjgKBX+ZsXfHkVqfcJ8+dI5pM5PBIfvJiZsqliUlOIlKNCA7Z56jgYrl5sbSXyOF35B+UWQdojRgeA0pv3xjl0Z03qTuFMtw5GIi+7YCuQoVw50YbKk08KRKdUDmO/XnEFfk0EBKa4SqvhTnCgOdIVhU8lIIGFPkSIBVQ+Pvw9IXbztBQJJKXOjF8uX3hgIr4+/ONPQXmwdJp67LIklSShASEBQdikFOjMz5E6gxdh08tEtYxdWtwACEFLaV2snYvzpGY3Qp5KM9kn1rnwMS0pZVickFgKvluIifPRWbS3S/pPMm2+wKXLAKFIISHq8wcd6WiN+IN6GdbVKKMJwoDchFfvOepNqk1DgoYihfG+fP6bomZ6ZazaZ81C1mX1DbRSdsqCsuQaNJljrek6v2jUzHHOETG86RaJNxSEklaFpQmQmapeJbEqFmJy1AmLNA20jcY6zdHpCglsakqTLUlT1WZgnnCWyCMCcRFQAvgx+tiPCqbbUkgFoKumRR8OLGVJGrEBxTn6CLpa+hsrRK8H577RLYJKZiM/5ieYiv8AQWUo2yzIWAJfWgp/mLjPkKd8LzmU4VjjrtpnRHoX+BmCbMImWhadtRAo70TSlAzjPlF9lLcRG22a6k8Rn3wRJdK8NSDHJM7M79NNbhqzK/NNG7XrHXwuUqWZU1KVpWGUlQcEcQYQEK6wsMyQ/OBf2e8yY5OyDhGvAvrE42zGzHvZ++WI/EroT+CmotFmSU2dTAEPsLD7NagEVD7jEfZLwMxIftFypnjWen6Uqum0JW2LYUgEttBaR38ucY7ZZply6mlNkHCVOSMOIVAP0jo+G/jKnLncFHzhBBeDbjs6ZyyhZCNlZfMDClSq7xSJg3LKSkFalIJWU1wksDL0GewsrcFqDeI6rnJdOeS9q9LUfGH7BPMi22W0FIMvrBLrk/zDhsrd+/SJY3ZLSmY5VjlEJUNlsSgrKmQUGPPhWMvKQVWOawcS1omPV0kOnPcQfECDcynBzih5l+K6iclWIlM0oQt8isuvFvJRLCdKRpfw0tiJd2SlIAXME2ZsBsWJRIZ9BhKCSdO6KLcF0JVcttnLIKsey+boMokh8yQdNAa1MW/4RSiu7ZhSxWmaotm+Hq1MN2LI734RFrQXcc0Wm9p3bBl2eWlxR8ahMWXBcOSGD67g0aHKkECijyVX6v3RSOiShNtdttSFDCu0dSlTFmTLSA3+ZouUqYvG/wArNXN6sXG/LwhZBSPirJIlSipKXUtitqlIY4TUMH02st5MZf0bnhKpgUzkJIyzTidn1javiNdJn2JTEBUoKmB9cKSdCIwOVMCJsuYoBWFYUQ2dXIrk9Yetwb0+kLvBXPmrxFgmWhOTCmNTc8af6RDV6S+unIkFjLYzZgJ7QSQEJI3FdTvCG1aIfoHestN3SfzMSyNqrrcqKQDnVgAH0TuESliXits1WolSkNSjmYpjRwySnWuLkyCcB4eEewkPu849iTfI1olhc7NySnE+T0oIsqp4cEsXo2efpl5xVbET1ycQYFSfUVi2T5TJ3M6uRAcU3UicgGnzCpQTUDXQtuHOBL+kMhAG8+mUGoQSH37WlN3hAt6SFzShqZ503RPQk2GFmSpQC3pLKszw7+zDl7WMIlgpDF2oTqkEO5PGGb2nlE1JDOUNUOCFBqiB51umTAy1Bs2CQNM3FfOHNmm+j6MVnO/EeOgiXlIompJB78uMQXRojAqlcWerNv5iJc2ou1TnWnnvib2SJvj/APZK49X/AL/KFX/MInqqwZNO4QNes0m1Sz/g4fNC+kSvzjyT6Rph2VNSraosMSiGIzJDfbhDomqoyiGdq7823PAEpoKQqjxtImlicsfMrxPf5QfcwPWBKcINVJWolWTHDhNBtMXERsw0hNktpQpKqsk15Gh8M+6FYcrcrg6Wy7ZVIWFJJcHTEX0owIIHACLTOt2EYk1xEJBzDggEcd1IyHoRbwhZrtEIChvw4mVyKS7/AHiyWe65EuaJwnL7ZXgKk4HUTpwePN+TLxzy3/xvJuRePxApXad+Dce8ecezZyF7XaBDADXFvfg55ViCnXjLasyXkx2hl3GBpt4SVKxKtCEkGmGdhqzPhBqWpGXxfJJeTyx+jHxPT/c8FTjKWz7QUgjmWxZ8YzS8rCJa069X2juLFT9wPnGh9L79kzJUvDMEzq5iVEJLg4Qc9KFlF93GMtvm8cSil9ol1AJYFJqCov2jSn2r2fBu4aZ5cUxZbTgLpJdjqQa0OW8EiDReSlNiJLZOSQKAUB4ADuG6IhJaHbMQDWOxjpKTLwJKj/GXU1ATU5ClNIFvK0lSMIfCQpSkuQ+FJwvwBLtwhWEHIwPeUs4MKaqWQkAVd9KQb4EnIro2n8icpJAWETXC2wlJRhIAOSykqAV3DMxbPhB0mRZrLbcSg6GmgEgOyCO9yAG5b4oViUUKmSwAXPzkgACrkgZBJrwBiLs9rVhUhI/eBAOdWNPEnWIW1j4e36TZAlRwkWgTCWovrJiNskg0fEnmBGgjphZZacNotEpCj8pWmg0o7jvEfPwvFQQUJUerSEpWAWxYVOBTQFjTjF7XeEuQkLs6UMQ2Ey8O1rqcWb1Jz5Q9bKr1fPS6xzbPMlqmgqMtYqFoD4SAQVAMD93yjA7WaRdp/T2fNAlrU6GWKqUyySHQtVSpLP7BijWlWyYfoq1z4V2hJsSFLwpTJWsORmtSk7SjVsKThBLdotlFtuK2ky1zkpK1TlqmAOeywTLqd8tKVV/ijC7ktk78HMCABLM0JUsFlh8OJKsO0UlNGNNqLnZemSZaAhaiwSMIxADgHSHowopRcZgvFYzZXbTP2xNDOlLsHZzpzjoy5XxQ/kSMhkTluLR7FeOKfyZ7fdqSqehUshQwirg66sc4kV2zOmhfw9YqtkTUNxixJk7JO4F6xhld8tZNTQqTNChmMhT9M4Fv0vKfUKBpRwaaGDJFkAAIOgz5QLedlT1Sqbi70ofeUZmg7wOLqyf4W/ppHBJduHsecKnT1FCEnshS1AUZyADXPJg0Ntx3N4CLnRpno4r94A3yn1iVWk08d8QNzTGWovmKjvB+sTgn0iLCQl8Kaeg8E/7jDt71mF9wgW/lfmJPD0MPX1agFuSACB7aLx7FC9ZT37yh5Cohp15k9kd5+0NbSu0Ty0i9p0l7Rb0j5h4/aGrJeSSrCHL690RplCHbvACxwCvSDk9LLd14qkswUpGeEFik/wAhGlWKf+DMCdLmKSuWv80YS0tIASRkWUXTUatFbs1rAp4QTNCDUUIyIoRyIrCuOzlacn4hISyLTKWiaQwLDCs/ykEh+AeKlfN71M1ZUy1EFgQAw7FasBrrFVUkv2lnWqlUO8Oc4bckupRJOZJJ3VjLD4McLuHc9pidfwIZGNQZgCAlI5ntK7m7ohrZaygFRGJzXv3NDqm5wxakOhXBj5xtJpFuzKb7Qc3HdSDJFtSRskHkYhFIBjkWQE7uMPkaWL8QYJstoBOJbsgFYbNwCAeDE58IryetQBhVjG459xhwW4LBSXSosCO8Q+iOTJjJBeq3Otc6+BENWdJKgBmMq7tYLtsmgTuFG4N4ZNAlnDrSakcsjELSNMOGgA9uN7xI2a1GaEpWWS2YGofxP3ziNx78/f0hUlRfw884pIpU8pGhY9kULDd7zgOaHSrdnDc4mr/8QvE4OTEQFXt23wuSgy0BJTOO070KSzpYtk3hBhtpLvvB8Ir8s7XmIkusFD75QSq0IUqXqkvHQODHQ9kirMqoi2iS6WHGvP8AWKihA1i3WecMIL6B+EYZKOWIuhJbQfY+cEXtZGlM3blk1pvygSxLZGRLFQzH8RghSiXfkMsvtE67pqaMwOfmP0hx+ByhopLhs/tDwFRT3T7xpOgMuVLT+aT94sKpA9mK7YZoE5BO9v6qP5xYJ2VCWz974zyvIQHSFNU949IVaLpRNKVKJGyMmb3XyhF8/LnmYVJmHAOA9IqB39nkD5j5ZmD09EkM/WHwEOWZeROT+BI490HSbSdIVt9DSl3jZcExSQXCSzwzYRtH/D6kCCL4mPOmf4j6wxYfmPIesa+kjkqGkPqmHk3kPekCY+4Q9j4Z8d0AOImPCQB7+0JKzujxM3Knv7Q9kfTu9+848mJBBG8HllCCv378IWFesGyQwMS1gsQWCcNBufdEVODKI4xL3bPKUcPY+kFVHS7OBNCFCh4++MGX9dyJM8pQMI2CKk5gFq8X8IFt8xihVXB/49DE5f1l623S0v20IPgD9vKHOZU26qFtS8iaVPp78YDstpUgKZiFDCc/LjE9f90dWgEKcO1aEljQDXdziCvGyhM1aRkFqbk5byhZY2XVPDKZTc6HKUCAzMe+GSnCoez3iFSUNnqIRa8uTZ84DJKnxB9/pD0rLLSB2BKhk49Xh6SrIcG8oCqLNNILs804a6aQ1gBL8T9IXIVhJGnCFFHyFaZR0NG0mOitloOo7T76xOXarEgFnakRdss4SpmIoM4kLhtCsJSKVFffKMcr+O4Y+wAsQx7R+/1iR6tbBh4tvgTrJorteccZK1fOw1Z/0jHdoisWhLL8RCwaA8W+0FXvZwhaU9/ic/IwP8vIxvjeDeSk/mp3Yk67j+kW38OTQkeIiole2DqKxdLMsEBQcggGu48vpGeYiLvK5lzGwigyePLJ0dmJ7Sk1565ikWAzyI8M1RFA3viYjeQ0iZdyFCGUtJ8aeUJK0ywHU5VRhWveMuMSE5L9ov3/AGiPm2dGJ9l/Pzyh479hS7at5iz/ADK9TDtgSSlgHKiaM75Acc4FnGpO8xI2GZ1apamcoKVNxBxV4R0VML/CL1QoMAcjkSwPeaCDF3RNDDAo7OLsnZBeiiRmMJfcxGhguf0sWoKBly9tOFRZbkafP8pqOPhCrT0tmqxAolELSUl0rNHmKDOsihmFndmTuiN5fSuAS7qmJUpJQ5Ezq3FQVV2RTM0IjxFyTmJ6s0etPlxPrpgV/Sd0FDpPNJdpdZgmNh+YKxPUnXygyzXrapqXl9XhK+rqlHaWF0rWuNdf5s3g3lO9Fwgp9nUgjEkpcBQ5KyI5wzi3H394nbwu+0zyFTCh0sAwSGxl8JCE0ZRNDlUQJbbhmIQlRKCFYhRQYYcVSSwqxatdHhzOFpA24bb7x6UiYuO7VTZRIaiiD5GIq1pdIO4+R/WJfoeVq6xKDkympxGoMVl0Ift13LKFAprmO7L3xiSviWDPkqLgdS9N7qA9YMnWeaBQpPNP2UI9vKxKUZRCXaWUngXBA9fCDHLUvP8ANlld2bRF/KlmScJdb6FwAAAc656/aIe8lYlkkM7c3o/m8TFru2ZgUOrL8yczyiPvGwzMb9Wti3yk6coXlvu7Oa+g3XMNze/SPVzAUnlR4Is9hJTVKnfce6BpNjLKcZEjWlTFbM2M+Yh+WYRIUKcvtCjn5QCwMoN4x6mPJ8Jlr2xnlCAhMp6/aOhFNH8P1joe4z859ib4n4l7I3eWke3LMMtbqSWIbLLnEyqSNx41hcuUP4QM93dGPlxpq4Wkbu77CPDNNWA984fKeTjea92+PZcre3vnEnpAX2oiaDmcB1ehxP5GI+WKPyfuMSPSKYDN3YUsXO9zpzgGzJd+Pv3zjTHoETu2GyIP0/WLD0dWpUspAolTPzr7bfFdtdFDg/v3uiwdGbSUAljhUxJGhG/xhZdEmU2cu7H6whMoJ1oN6nNYIVahmNddYQZj7vAecZbqg8kOOzhD7yTCbYoJQsgCiVPwoYdmrqK04H1YtEdfi2kTCdQz8yBFybovSlBOIhO8gQfick74Esidok6DzNB5PBJVSvv9Y2Qkv2JOGHZqsHCMSdoAE7LGoYacN4f2bccwYsRlpwqwqdY2TWhbI0eugfdHk3pDOUACugdhhQwcKBYNSiiOXIMLOt614nU+NQUrIOoAgHLcT4xH5Dgejo7MUogKl4kpxllHssCPl1BBED2e9pqBhQspAqKJzcF6jN0jwgu65U+akrE5SWKUs5BOAACqQwASWHfHq+jCw22CCrDRKt5ckfKAlJNWybOF5TrI9BP2vOyE1YoB2iKJAAy3AQ3Pt0xacKlqUHJZSiQ5JLgE51J7zviUldFFucRIZZT2alIC2UlyAXUnCA4zFaiE2e6pasAExQC0qW5SlmSVAiijXZfvEHliWqg1JcEbw3vvhfRa8OqnHPaSR4MR6R1uThmKS7hKiBxYkP4QJZ19XaJaz2cSVHk7K+sXeZol8VfWRBpz+8PG9SU5NuJL8+deWcJ/BSieyPGFTLLKNCknvP0Mc8snSrIQLyUMyPSPTfDO5HfQesLlJlpFEU8YRNu+WoOUMDo5+8KaMpN4v8veDSHJk5mdD03wMqxBmCiQGYV+7Q4mzJDOSN1Wg1CeTJMs/IByaKzb0DrVNk+jfSLMuzIJ1J319IqtrO2WyxHyLekbfGVddIBnEEAhjQgHdvid/AyyQ8tJ8PpEJc8si0g5UV6RZCg/xUG5onLsQOqTKesseJjocKDvjonhRAQPHKrRwWAaV9+UDqth+Yg82pCZtorm/L9YBsQu1NwgabeB+Vn3n7QgEkOMJYs1Tm+W/wD4h6zpSXKwr+UJFMjmTpTSHJRtF2qzlQJIqo1PnSOk2AhOdSfBt+7KJz8LKI2UzC5GYDFIqTQ56ecOKs0lI2kzAaU1LjfzB3RXJIGddoNXfkPrBlmExKAh9kAgnn5CsSCVSQ4AmUGeGjsK72cktwG+PEmXUjrGckMKtoeOteXGDkbNJTMGrDnBEtJIrXPv8YYNql4vmAZmzOJz7bgYEtdv2lFILAlnd86Ocn4QeFoSKi2lO+IjpTOaSkMxKhpuB/SHJd4Nox1Bf0iJ6RWwzVS07ge5y2XIRUxsotAWdDJB31bKmQ+vjDz+HpCCWNO7e2nlCu884sknIuFSyhKFJONOL5qCgqWzfZ5wxYruVMUpKaKSkliKkj5Q2pr4QsXvMMoI6xbAu2JTJAZkjcHq3AQNKvBaahag5CixIJUHYkjUOa8Yj8j4S37IUmU/XYRhStY2mSFhYqAa1SEu1cQgkdHy7TFTU4sBClApG0mao0xHFVKXrmTnEKbUDiJestKRxKQgV4bMDzrRiSlJyS7d5r6AQtZfY4O3hJwTVoBxYVM5Yu2WRIgdQfdB0q9AE4erlukBi1SQQakHnHTb4UX2JYJbJO5hStMvXfFTZI8hjXSGbWh08RXu1gm0TitRUaE7h6Q2k566RRNAuSaiZJlr1KQ9NRQuecSAktl658c4p/RKfsqlv2C4ror9fWLD16jVIfLv7ico5rjqr2dnISDxgSbKIVm36849mLmAv41bk4hmZKWvVuYeta1yg0R+VMUBX/nwhpVsWflI8BuhkS5wNWI4AfWHetmHMdxIg0WiF2hdat7zfXuiFm2djUBz71iaOM0yOj13Z7jDCkKfLuOnLRorG2GipMlWJw4I9tSJez2p6KAozh28nqY9RIU4YD1fnDsw0qkZcvAEQW7EJXPS/wC6B/zqHlHQO6Tw4U+0dBrE0TLtLdokHRgCOceS5iXBKid4SCR5xGy1VDDF3w4uaWDjCDwIfxjXRLHYb/loQtOFQKi4oC35c1D8wVg9xgn+0LBPWFR7eIlnJUtKgQAwBZJGlFRUZbgPp71hyVLKqAKNcgH9mHoLlP6UoSBmcctyAQyCUz04XelZgfgnjDSel2KaomqcYUlu0zrUQqrZqiuSblnGnVkcTTyg+y9GlZrYcHpwyh6LcGzuk8pSFIZblKU1YigkVoaD8o+Ihyz9JJSk9W6ktKUHpUpkzkMK5krDCGB0Zl5qWQHJowHJo9NksUsbU5+AIPkkGHqluCZPSuWo/uljaxMANCvjuWH4vvhdmvFGJSiFsrq1MGcFBFHfVnDUAYPrAH7Zu9GSVK7j9SPSPP7cWdHYkPzw/YwaPby3ATV4xiAIQNMwlKatSpFIri1BU1avlTsp7qOO6vfFgtl8TZyQtMoJThOEBnGdU5EE/QRWlow7LGmnGDWoq45d16eDg6x4Jdax2LdHh3QiOA74TQ5R4VezuEdJmHEGTirkXOfIh4VItaFJFQUuAQ4Z+PER7Jkla2GZc+AJiwX6Xs6esQAtDMQp8IpTLIijV5xXfx4xYnYvpma1LxHnuM5l5Q9Js+IGrEFgN5JD+UeWmUEKKXBbUVHmKwqbOScATVRzzckvTuygefOJ576v3xONyt5OW12PSOCmhCnJ98obx4Y2UOuy1iXOQpXZ7KuR1puNYtF33kJlMQQpsW1QDLZB1PHnFJnoKFgGrh898Ts23oMpCUhJ6wBKqVGjAc2LxO8d8+3T8fwXPHKy9TazT7Oo/u5kvvJ8sJaGVWKer5pZ5Eh/9NIrkvoXaMsaBlqTn/lhNo6LWhPZWFaMKGnPOKmM+nNv/KyG6p+mEj/GX9Ghw3fO/gJ/zJ+/lFEWZ8ssStJ3FxCk3paB/wBRXir7wvHEcr2LHMFRKVTTYP13Qx1qgayVkb6+kU79uWkf9Zf9SvvD39prSM1P4fUQeGI5Wmba8PyLbkc4amXiGDkjgQ3rEAnpdOFWB7h9Gh9PTiYO0hJ8fvC/TxPdSS7wlv2/9sdAP9tknOUl/f8ALHQeGP2N36dIuAarJ/wp+pg02Szo/eLJbRS/GiYqky8pihVRbmTDDE5k+kXuFqrgL4skvsoFP5R6qhuZ03SOyjz+w+sVbqhpCgiFsaSto6YzVdkAd33eApt+z1fMR3/ZoYaOIanKHujUIXMWrNUTli6DT5stK8SUhQcBRU7HJwEtUVz1iNseDGnGCUuHA1bTvjZ+iVzTbdIE+WEy0FSkjEognDQkBKTR6Z6Qf7FZuj4ZTT86O4KP2glPwrmAOZoG7Y1/qjVL06NTrPJMwrlslgwxk1LagQzdtwzJwWFTAhaQFNgKtlQcKBxgCm+HqJ3WQWe1dX1suaqZKUiXhCQA5WAM30ppwiBM0lRJplTuiWvi8SJymdReqlNiUONKQEu3OzpSTvOI/XKImNlvLqz+bzwxx11vn7/oyOMKQzxyraf4Uju+5hKrar+X+lP2hsHKBzAPhD8mUycRoQ7Udsm4Z88vHrEQtJKpmFjkAnypBNpI6tkFSq1c5J0FKAnhuMRnrpFy1wBtE6ZO1JCQTU04ltHgRIDsw3E1r74RYbhnylSpkmYtMtVV9YpRwnCNmXgSmu1V8XIEw+uwmyqZSSZZJSFKltiLJPZUHZj/AMZQuorDG5XxismUoMQCPvlSCkSVbu8kCnfFklXrIMsJmOqzpIJlFI61cwviMtYqhGVSRqmtDAFnsEtTDEWUMQrlwPGJyvijO+NRyZSSKqA5t9CYanWeWf8AqDz+iYnEXfLbsnv9+cRduudSapcp3aj7x0eN1ycyCdQjEMSnAGTK+sFWG2y5S0qShykuCf8A5JaI3FxhK5sSu21f7o6UotEzCSmWvIFeSuTUfhFkuXo+bROUgzAkIBKlBL6sGBVqYxYnWL98PfiGmzzcNrxKlqGHrBVSeKh8w84re06Xm9+h6EobrCp1AbSEEVLAtU5xm/STojPspxLQDLJotHY5K/gPA+JjeUWeTaEY5agtCkukpOuigd445QziZZkTUJJKc9FJdqj1EPW4ndlfNrQnxjUem/w6lJC5tnPVlIKigl0EfyHNBcZZVGUZnNkKB7Kh3GJ1pezSoZVDylb4ZmKEI3hTwjo8J4x0GjcnOH0iojo6ERKc4d9+cdHQB27nDas/COjoYOyRX3xj6Y+GQa6rK1Py37ytUdHQgkOmY/uK+SPUQPcyB1iAwY2ZzxYsH30pHsdAT5u6TIAtc4AUCh6CIxqn3rHR0MEKzhM0Ujo6AxvR1IK1Ah9nXmIkbbKGHIeEdHQ70i9oywD8w8ApuFDlEp0ktS1TVFS1KLipJJyGpjo6Cftq8P3Qxc6qd8TktIcUjo6KnSMuyIKSKR5HRUQqt7oAnUA0iOMdHRnW06NQ0Y6OhU2v/AW0KMycjErAwOFyzvm2TxpV7j+9Sz/IsekdHRcRVa6cj8n/ACn/AHojNrPHsdFTpJi0IBegiGtkoYshlujo6M72sGZQ3Dwjo6OgD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AutoShape 10" descr="data:image/jpeg;base64,/9j/4AAQSkZJRgABAQAAAQABAAD/2wCEAAkGBhQSERUUExQWFRQWGBgYGBgYGBgaGhkcGBwYHRwaFxoXHScfGBsjGRwcHy8gIycpLCwsGh4xNTAqNSYrLCkBCQoKDgwOGg8PGiwkHCQsLCksLCwsLCwsLCwsKiwsLCwpLCwsLCwsLCwsLCwsLCwsLCwsLCwpLCwsLCwsLCwsLP/AABEIAMIBAwMBIgACEQEDEQH/xAAcAAABBQEBAQAAAAAAAAAAAAAEAgMFBgcAAQj/xABEEAABAgMFBAgEAwUHBQEBAAABAhEAAyEEBRIxQSJRYXEGEzKBkaGx8AdCwdEUI+EVM1JikhYkcoKisvFDRFOT0jQX/8QAGQEAAwEBAQAAAAAAAAAAAAAAAAECAwQF/8QAJREBAQACAgICAQQDAAAAAAAAAAECESExEkEDUSITMvDxYXGB/9oADAMBAAIRAxEAPwCUve7DZ5l0AkIWEpClCjEKl1L0cOxMXjpNapoQizywlSrQVS3rspaqm4DV4rXxWwY7FMUykJmKChwPVljwYGLLZZwn3iVILy7PKKHFU41lyBpRIGUXvYGC7BMAE6YqYWqhQCEHiZY7Vd5Ij51vCVgWaiiiOOzn3V8o+kLytSH6vD1kzMISWI/mKn/LH8z72ePnbpHZVSrRNlKoETF7IUVAEkAsSA7pAqwdhARiyzykgg1SQQeWXmI+lbuvETpUuYkUWhK+QIBr6R8vA1HL6RvXw2tS5lgRhwHA8shik7JptB3oc2iapYbbLmuFCqXBKU0UAzGqqKzJ00guzzEqDjI0L5g7iDUHhHSLRidJBSoNQsabwQaiG7UAhWPJJYL5fKruNH3HhCJBXkQm9LGB/wCKcO5i0SfSgPZzL1mqRL/rUAf9LxGXs/7TsW/DPrwwmkSF7KxWqyy9ylzSOCEsP9ShASs2xrrt/WM1ktNFN2ZauQ0GfIq3RVbovFEq/mSsKlmapAUFYgRMBCQ+rEgd0ax0guNFrkKkzMjkRmlQyUOI+4j5+tFzTLJeUqVNDKTOlVGRBWlingYYq7fFq9JFrlyk2eYmZNlLWCA7MRVlEMWUBkdYV8O+lkuyWCciYQJqSpSBrMOEMHFO0GroYy8TTLmEaKqOB1g4zth8o2mE1pncqv3wsvKTJmWidaJqUrWyQ5qXJUo04tGjp6X2Q/8AcS/FvWPn275tDnm0PqmkzGdqP4UpCywEyr6BT0lsx/7iV/Wn7wo9ILN/55X/ALEfeMCm2z5U9596wldopE+CvJsF5XxL/FSkJmIUlc0LGFQIT+XMQvERQZpUHzcxISrehYmELTlKT2hTU8u0fOMMFphC1jOK8C8m2dEbcJi7YUgn+9LqaDsoAYvXLSJqbJ6xCwoApWkpoakKBBzAAeKd8I7U9jnHdNJ7sCPtF5khkJArQCM7xVRlUib1oEgKP5tqTj2WUhgQunykBg+bqjUJFnCVUSwSkJSKMBuHgPARRLsvqSu2K6tOFS5qZeJvnxBaz3pQz64eMaMkUh5iIRUwqvBIbsWZR/8AZMSPREA3XPSJtqnFToEzAhi7iWgDDlQIUZg4bTlkiPZ15FN4T1sMEiRLSouxdalLpSpYZb+cVuzrUi70Sy5n2qdMkYaEpHWLE1gMqAh/8J0EClv6J2rr5HXnOctSw4ySCUoH9CR4mM5+ONkadIWH2kKSaU2VPnr2vSNbslnCEJQhIQlIYAaAZRSvi/dPWWITACVSVgguAyVUU410oIMOwz/4YTkS7xQVMMSJgTuCig59wPjFx+GdnQLF1ikgqMyZMJIfChBYBL5YlgsBmcW6Mis0opLgkNq7RtnRSQLLZLNIIK1FAnqwJBorCQ7kUStYPHDuivRLhYLEEpc9tVVZ5nQPVgGHdBM1eEOcoj/2kcaUkEBQdIDF8tUk/ahL0hy2WsMlJD4yzHd83P8AWM9GcEwGuDyfzjoSmeoUSkEDJ1V76H1joYU/4vLBsKCRXrkYTu2Vu+6kP9CZS12CSmRLElJG1MWApSjV1S061yKqDcYq3xTvBfUyErUBiXiEsfKAkj5tp6sScycqV0XodaAuwWbCX/KQMmyDHzBiZT6Pybv6kNKBDl1KJCio71lRxE8X7oyDptdq1Wm3kowkCVNzfZdCSQwq+J9GyrG5ARQuk1gSu8VSz/3NjmIG/Ekkj/aPCFlloRhiJ1SNwH2jbPgveKVWWbKpiRMxHeQoMD4pIjFpyKkcD9T9YKuG912ecFy1lCgCxHdTjqIYr6at+yAvIorzBoR3+oEO2iUFoUk5KBDjiMxFZvC3rtElHVqwGay0ihJCAlbEszFRS4ByOebWOwqdAeAlUXajMvWypOcuRNKt2J1ILd4MSsiaV3lMbKVZ0JfcqYsq9BENY7OE39NaryMTbicAPJ8++ApHTuTZ7XbDMStWOaEjCBlKGCrkagnvggaLGbfFu53XY7SBVE6XLUeBWFJ8CFeMSH/9esmqJ39Kf/qIfpZ8RrJarKuUlM3G6FJdKWBQpKqsrgR3w9UtslvZNCdUq9DCuvCkhvmAPIjOG7ZMC8Z3qURyJeBLBNph3GN2fpNStmhyzHgIQCSpVSTl9YStbhhUx5KmUc98AEJLMHj0znhqXvPhCSti2u6GRxa+bmEqTRiamnL2IVZpZdzn6Zwmeqvp3/8AEUTSPhLeNLRIbtJxJPEAjDzILjkY1CQt0JOWyCeFMox74ZX1IkqmonrSlKwhnfTFkRkQSC/CLLaOmkuTZFpTPE5SkTUy2bGhW0E4mZ0kMcRqCKkuGwynLXHpEWawiVZpNsTT+8G0GnyCaiW3IIUo98a0DGeWm97J+EkyBOlqT1C5S3NQ6E1YVfEHbVosnQe3mbYLOpRJUJaUqfPEnZL8aQsuZKIhLVN6u9JyFlIlLTJtJepIkpUkJA4LAV/lG+I34eSzaFptC1EkzLRMSn+BJUzBv4lzFO9TgToGiN6W28YpVqCS4M42hXzdVMmfhwgVFQjIb3O9yvgiHlz1EkkKQhI/hTtKPcVHxEF6U1QFxDNrsqFoKFpCkqBSQdQQXHhHBZbL3pAFsvBSpgkSmEwpxLVmJSTQFsiolwkGlCTQMYD5/v67fw9rmysxLWoDPJ3GfCNP6HrC7JZ5pLrxmQVEh0IQDhSjcAlIoXfESXeKh8W7jRZrRKMt2mIJUVEqJUCQVEnUuCeMS/wntxXJmSSWCZyFcwtEwKDaUTnxjWl7aWmRjSmpYZEHP6EH7DfHsqzhSlLetUcA1Cz6U8QYWm0hKX0FE8WDuGG4QLY7ItZ2+yABhcs+aqal2qeOVYgxibbLAAGQyZJI7mDR0ECVxMewuAw74ioSbNZZwUWWcKU9YVpYIBUsk/N1iiM8udLSjpJaLNZbH+HlPLmSUkFVV4khjwbJqZRQunC5XV2LDOVMV1SgpKi4Q2EAJDBhnGg3qkIsMpcm1rm4ZewHlqAIRmWS7BtTTnDmM2WWV0jj0ztayRNE1IeolhJO+oFQdcoq9uv9cu8JM6UpRIYPtEl8QIYh2qzCmcKum22pfXKUpSiJSlBT4Q4YDaAdQ4JerVFTFWtRWm0S1LZyQXAABIIqzeetTGuUxkmoyx3bzSb4mETlgMXJORbaL6gFqnTSAUKZTgux74fvRSlTlFbYiEuwYBwBlpA8pWeXtoyyjadPo5UgKlWfqkqHWJlsSwKQJZqBorBmYsFhn4isABkrId89lJc8SSfCKbdt/TzZbPMWiWlEyUhCTjftJVtNgBS4Rk5GXOLVZ0sUqSGKgkKDEPSmeoD9z7onxpbV28bYiRfSVrISldkU5LAHASr0TGQz1k7SndbrrriJL10O+L58ZLJjtFkSM1go/wBQbzVFf+I1mEi2CUjsolSkh9yUgfTxisOxaraF6HzhtdnBNCRDwFIZmliI2ZgZ9nILAgvxY+cMyrMpC6ggECv6wVblszUjkjrFgUDsKlhvzgtOQ7LQX2QSTurCxY1JAK0qSkliQAWfvhUlZOBCZRmLmFkpBB4VCalROjRZbm+EVutT9er8NL/hU5NGyQDlxJiLlfSpjPaq2icAWDg5EOkq5pANRwzh6zAOyXJObpI8SYsivgVNVMWhFoQSHIKkqSFMW0doqHSXofbLvW01KsOi0lRQeShkeBY8IjH5PLpXhB81eFwQQffjAU0kqoH7naPbuvUWghC3KiKIfCgED5DVi28NnBkyzFNGpu3V9XjXHPbPLHRqXLo1eLlocB8OH3MJQIWY0QcRNZo1f4SXiVyJ0on93MBHKYkH/cFRlCRFp+HF+/hbXNCuzOkgoqBiXLVRIJ1LkRn8k4Vj2kbfbZa5lslTCC34s1BdKJYnEZUfrTR9/KJv4KkfgFUA/OU51OyjPupFUscyaqbMWZoE6Z+IACQCgEhM5SSCHwsqY5LEgDLKJv4IOqyTUqScImgg6HYQ4Z6kMP6ojLemi83zbigoRKrOmnCjE5SgJDqmEDMJGmpKRrA9iXLs7pClKWokzFqBKlLLAksKnJ0igSEs1HCva9hLt9nloSFrVLnDDiwhLmWrGosaMkjJ3iYPXCvVSyNyJqgeI2kBKu8iINk/xck9ZNRPS+E/lKLkgKRUAOAzgnwOT1E+Fs0G0rkkHDMAJI+VsQDk5OpYS+8tmRFn+JagbEQlAA61KluWUhTEN1ZNCXqzghjxigdEbaqVPWycQmS1ySNCZg2Rv7QBpqBlGl6T7bvbEEyiQoF8KEk5bSgnEG0cgj/CN8GSphSMI2iCQz8cyeWZ37zAk2V+5lYsRKgov/DK2iQNBjwDvEPWie0xLulJGEkaKfYBOgLq4O0R6UdVLmv2k+H3j2IC0WC1TlGZKtGCWrsjgKBX+ZsXfHkVqfcJ8+dI5pM5PBIfvJiZsqliUlOIlKNCA7Z56jgYrl5sbSXyOF35B+UWQdojRgeA0pv3xjl0Z03qTuFMtw5GIi+7YCuQoVw50YbKk08KRKdUDmO/XnEFfk0EBKa4SqvhTnCgOdIVhU8lIIGFPkSIBVQ+Pvw9IXbztBQJJKXOjF8uX3hgIr4+/ONPQXmwdJp67LIklSShASEBQdikFOjMz5E6gxdh08tEtYxdWtwACEFLaV2snYvzpGY3Qp5KM9kn1rnwMS0pZVickFgKvluIifPRWbS3S/pPMm2+wKXLAKFIISHq8wcd6WiN+IN6GdbVKKMJwoDchFfvOepNqk1DgoYihfG+fP6bomZ6ZazaZ81C1mX1DbRSdsqCsuQaNJljrek6v2jUzHHOETG86RaJNxSEklaFpQmQmapeJbEqFmJy1AmLNA20jcY6zdHpCglsakqTLUlT1WZgnnCWyCMCcRFQAvgx+tiPCqbbUkgFoKumRR8OLGVJGrEBxTn6CLpa+hsrRK8H577RLYJKZiM/5ieYiv8AQWUo2yzIWAJfWgp/mLjPkKd8LzmU4VjjrtpnRHoX+BmCbMImWhadtRAo70TSlAzjPlF9lLcRG22a6k8Rn3wRJdK8NSDHJM7M79NNbhqzK/NNG7XrHXwuUqWZU1KVpWGUlQcEcQYQEK6wsMyQ/OBf2e8yY5OyDhGvAvrE42zGzHvZ++WI/EroT+CmotFmSU2dTAEPsLD7NagEVD7jEfZLwMxIftFypnjWen6Uqum0JW2LYUgEttBaR38ucY7ZZply6mlNkHCVOSMOIVAP0jo+G/jKnLncFHzhBBeDbjs6ZyyhZCNlZfMDClSq7xSJg3LKSkFalIJWU1wksDL0GewsrcFqDeI6rnJdOeS9q9LUfGH7BPMi22W0FIMvrBLrk/zDhsrd+/SJY3ZLSmY5VjlEJUNlsSgrKmQUGPPhWMvKQVWOawcS1omPV0kOnPcQfECDcynBzih5l+K6iclWIlM0oQt8isuvFvJRLCdKRpfw0tiJd2SlIAXME2ZsBsWJRIZ9BhKCSdO6KLcF0JVcttnLIKsey+boMokh8yQdNAa1MW/4RSiu7ZhSxWmaotm+Hq1MN2LI734RFrQXcc0Wm9p3bBl2eWlxR8ahMWXBcOSGD67g0aHKkECijyVX6v3RSOiShNtdttSFDCu0dSlTFmTLSA3+ZouUqYvG/wArNXN6sXG/LwhZBSPirJIlSipKXUtitqlIY4TUMH02st5MZf0bnhKpgUzkJIyzTidn1javiNdJn2JTEBUoKmB9cKSdCIwOVMCJsuYoBWFYUQ2dXIrk9Yetwb0+kLvBXPmrxFgmWhOTCmNTc8af6RDV6S+unIkFjLYzZgJ7QSQEJI3FdTvCG1aIfoHestN3SfzMSyNqrrcqKQDnVgAH0TuESliXits1WolSkNSjmYpjRwySnWuLkyCcB4eEewkPu849iTfI1olhc7NySnE+T0oIsqp4cEsXo2efpl5xVbET1ycQYFSfUVi2T5TJ3M6uRAcU3UicgGnzCpQTUDXQtuHOBL+kMhAG8+mUGoQSH37WlN3hAt6SFzShqZ503RPQk2GFmSpQC3pLKszw7+zDl7WMIlgpDF2oTqkEO5PGGb2nlE1JDOUNUOCFBqiB51umTAy1Bs2CQNM3FfOHNmm+j6MVnO/EeOgiXlIompJB78uMQXRojAqlcWerNv5iJc2ou1TnWnnvib2SJvj/APZK49X/AL/KFX/MInqqwZNO4QNes0m1Sz/g4fNC+kSvzjyT6Rph2VNSraosMSiGIzJDfbhDomqoyiGdq7823PAEpoKQqjxtImlicsfMrxPf5QfcwPWBKcINVJWolWTHDhNBtMXERsw0hNktpQpKqsk15Gh8M+6FYcrcrg6Wy7ZVIWFJJcHTEX0owIIHACLTOt2EYk1xEJBzDggEcd1IyHoRbwhZrtEIChvw4mVyKS7/AHiyWe65EuaJwnL7ZXgKk4HUTpwePN+TLxzy3/xvJuRePxApXad+Dce8ecezZyF7XaBDADXFvfg55ViCnXjLasyXkx2hl3GBpt4SVKxKtCEkGmGdhqzPhBqWpGXxfJJeTyx+jHxPT/c8FTjKWz7QUgjmWxZ8YzS8rCJa069X2juLFT9wPnGh9L79kzJUvDMEzq5iVEJLg4Qc9KFlF93GMtvm8cSil9ol1AJYFJqCov2jSn2r2fBu4aZ5cUxZbTgLpJdjqQa0OW8EiDReSlNiJLZOSQKAUB4ADuG6IhJaHbMQDWOxjpKTLwJKj/GXU1ATU5ClNIFvK0lSMIfCQpSkuQ+FJwvwBLtwhWEHIwPeUs4MKaqWQkAVd9KQb4EnIro2n8icpJAWETXC2wlJRhIAOSykqAV3DMxbPhB0mRZrLbcSg6GmgEgOyCO9yAG5b4oViUUKmSwAXPzkgACrkgZBJrwBiLs9rVhUhI/eBAOdWNPEnWIW1j4e36TZAlRwkWgTCWovrJiNskg0fEnmBGgjphZZacNotEpCj8pWmg0o7jvEfPwvFQQUJUerSEpWAWxYVOBTQFjTjF7XeEuQkLs6UMQ2Ey8O1rqcWb1Jz5Q9bKr1fPS6xzbPMlqmgqMtYqFoD4SAQVAMD93yjA7WaRdp/T2fNAlrU6GWKqUyySHQtVSpLP7BijWlWyYfoq1z4V2hJsSFLwpTJWsORmtSk7SjVsKThBLdotlFtuK2ky1zkpK1TlqmAOeywTLqd8tKVV/ijC7ktk78HMCABLM0JUsFlh8OJKsO0UlNGNNqLnZemSZaAhaiwSMIxADgHSHowopRcZgvFYzZXbTP2xNDOlLsHZzpzjoy5XxQ/kSMhkTluLR7FeOKfyZ7fdqSqehUshQwirg66sc4kV2zOmhfw9YqtkTUNxixJk7JO4F6xhld8tZNTQqTNChmMhT9M4Fv0vKfUKBpRwaaGDJFkAAIOgz5QLedlT1Sqbi70ofeUZmg7wOLqyf4W/ppHBJduHsecKnT1FCEnshS1AUZyADXPJg0Ntx3N4CLnRpno4r94A3yn1iVWk08d8QNzTGWovmKjvB+sTgn0iLCQl8Kaeg8E/7jDt71mF9wgW/lfmJPD0MPX1agFuSACB7aLx7FC9ZT37yh5Cohp15k9kd5+0NbSu0Ty0i9p0l7Rb0j5h4/aGrJeSSrCHL690RplCHbvACxwCvSDk9LLd14qkswUpGeEFik/wAhGlWKf+DMCdLmKSuWv80YS0tIASRkWUXTUatFbs1rAp4QTNCDUUIyIoRyIrCuOzlacn4hISyLTKWiaQwLDCs/ykEh+AeKlfN71M1ZUy1EFgQAw7FasBrrFVUkv2lnWqlUO8Oc4bckupRJOZJJ3VjLD4McLuHc9pidfwIZGNQZgCAlI5ntK7m7ohrZaygFRGJzXv3NDqm5wxakOhXBj5xtJpFuzKb7Qc3HdSDJFtSRskHkYhFIBjkWQE7uMPkaWL8QYJstoBOJbsgFYbNwCAeDE58IryetQBhVjG459xhwW4LBSXSosCO8Q+iOTJjJBeq3Otc6+BENWdJKgBmMq7tYLtsmgTuFG4N4ZNAlnDrSakcsjELSNMOGgA9uN7xI2a1GaEpWWS2YGofxP3ziNx78/f0hUlRfw884pIpU8pGhY9kULDd7zgOaHSrdnDc4mr/8QvE4OTEQFXt23wuSgy0BJTOO070KSzpYtk3hBhtpLvvB8Ir8s7XmIkusFD75QSq0IUqXqkvHQODHQ9kirMqoi2iS6WHGvP8AWKihA1i3WecMIL6B+EYZKOWIuhJbQfY+cEXtZGlM3blk1pvygSxLZGRLFQzH8RghSiXfkMsvtE67pqaMwOfmP0hx+ByhopLhs/tDwFRT3T7xpOgMuVLT+aT94sKpA9mK7YZoE5BO9v6qP5xYJ2VCWz974zyvIQHSFNU949IVaLpRNKVKJGyMmb3XyhF8/LnmYVJmHAOA9IqB39nkD5j5ZmD09EkM/WHwEOWZeROT+BI490HSbSdIVt9DSl3jZcExSQXCSzwzYRtH/D6kCCL4mPOmf4j6wxYfmPIesa+kjkqGkPqmHk3kPekCY+4Q9j4Z8d0AOImPCQB7+0JKzujxM3Knv7Q9kfTu9+848mJBBG8HllCCv378IWFesGyQwMS1gsQWCcNBufdEVODKI4xL3bPKUcPY+kFVHS7OBNCFCh4++MGX9dyJM8pQMI2CKk5gFq8X8IFt8xihVXB/49DE5f1l623S0v20IPgD9vKHOZU26qFtS8iaVPp78YDstpUgKZiFDCc/LjE9f90dWgEKcO1aEljQDXdziCvGyhM1aRkFqbk5byhZY2XVPDKZTc6HKUCAzMe+GSnCoez3iFSUNnqIRa8uTZ84DJKnxB9/pD0rLLSB2BKhk49Xh6SrIcG8oCqLNNILs804a6aQ1gBL8T9IXIVhJGnCFFHyFaZR0NG0mOitloOo7T76xOXarEgFnakRdss4SpmIoM4kLhtCsJSKVFffKMcr+O4Y+wAsQx7R+/1iR6tbBh4tvgTrJorteccZK1fOw1Z/0jHdoisWhLL8RCwaA8W+0FXvZwhaU9/ic/IwP8vIxvjeDeSk/mp3Yk67j+kW38OTQkeIiole2DqKxdLMsEBQcggGu48vpGeYiLvK5lzGwigyePLJ0dmJ7Sk1565ikWAzyI8M1RFA3viYjeQ0iZdyFCGUtJ8aeUJK0ywHU5VRhWveMuMSE5L9ov3/AGiPm2dGJ9l/Pzyh479hS7at5iz/ADK9TDtgSSlgHKiaM75Acc4FnGpO8xI2GZ1apamcoKVNxBxV4R0VML/CL1QoMAcjkSwPeaCDF3RNDDAo7OLsnZBeiiRmMJfcxGhguf0sWoKBly9tOFRZbkafP8pqOPhCrT0tmqxAolELSUl0rNHmKDOsihmFndmTuiN5fSuAS7qmJUpJQ5Ezq3FQVV2RTM0IjxFyTmJ6s0etPlxPrpgV/Sd0FDpPNJdpdZgmNh+YKxPUnXygyzXrapqXl9XhK+rqlHaWF0rWuNdf5s3g3lO9Fwgp9nUgjEkpcBQ5KyI5wzi3H394nbwu+0zyFTCh0sAwSGxl8JCE0ZRNDlUQJbbhmIQlRKCFYhRQYYcVSSwqxatdHhzOFpA24bb7x6UiYuO7VTZRIaiiD5GIq1pdIO4+R/WJfoeVq6xKDkympxGoMVl0Ift13LKFAprmO7L3xiSviWDPkqLgdS9N7qA9YMnWeaBQpPNP2UI9vKxKUZRCXaWUngXBA9fCDHLUvP8ANlld2bRF/KlmScJdb6FwAAAc656/aIe8lYlkkM7c3o/m8TFru2ZgUOrL8yczyiPvGwzMb9Wti3yk6coXlvu7Oa+g3XMNze/SPVzAUnlR4Is9hJTVKnfce6BpNjLKcZEjWlTFbM2M+Yh+WYRIUKcvtCjn5QCwMoN4x6mPJ8Jlr2xnlCAhMp6/aOhFNH8P1joe4z859ib4n4l7I3eWke3LMMtbqSWIbLLnEyqSNx41hcuUP4QM93dGPlxpq4Wkbu77CPDNNWA984fKeTjea92+PZcre3vnEnpAX2oiaDmcB1ehxP5GI+WKPyfuMSPSKYDN3YUsXO9zpzgGzJd+Pv3zjTHoETu2GyIP0/WLD0dWpUspAolTPzr7bfFdtdFDg/v3uiwdGbSUAljhUxJGhG/xhZdEmU2cu7H6whMoJ1oN6nNYIVahmNddYQZj7vAecZbqg8kOOzhD7yTCbYoJQsgCiVPwoYdmrqK04H1YtEdfi2kTCdQz8yBFybovSlBOIhO8gQfick74Esidok6DzNB5PBJVSvv9Y2Qkv2JOGHZqsHCMSdoAE7LGoYacN4f2bccwYsRlpwqwqdY2TWhbI0eugfdHk3pDOUACugdhhQwcKBYNSiiOXIMLOt614nU+NQUrIOoAgHLcT4xH5Dgejo7MUogKl4kpxllHssCPl1BBED2e9pqBhQspAqKJzcF6jN0jwgu65U+akrE5SWKUs5BOAACqQwASWHfHq+jCw22CCrDRKt5ckfKAlJNWybOF5TrI9BP2vOyE1YoB2iKJAAy3AQ3Pt0xacKlqUHJZSiQ5JLgE51J7zviUldFFucRIZZT2alIC2UlyAXUnCA4zFaiE2e6pasAExQC0qW5SlmSVAiijXZfvEHliWqg1JcEbw3vvhfRa8OqnHPaSR4MR6R1uThmKS7hKiBxYkP4QJZ19XaJaz2cSVHk7K+sXeZol8VfWRBpz+8PG9SU5NuJL8+deWcJ/BSieyPGFTLLKNCknvP0Mc8snSrIQLyUMyPSPTfDO5HfQesLlJlpFEU8YRNu+WoOUMDo5+8KaMpN4v8veDSHJk5mdD03wMqxBmCiQGYV+7Q4mzJDOSN1Wg1CeTJMs/IByaKzb0DrVNk+jfSLMuzIJ1J319IqtrO2WyxHyLekbfGVddIBnEEAhjQgHdvid/AyyQ8tJ8PpEJc8si0g5UV6RZCg/xUG5onLsQOqTKesseJjocKDvjonhRAQPHKrRwWAaV9+UDqth+Yg82pCZtorm/L9YBsQu1NwgabeB+Vn3n7QgEkOMJYs1Tm+W/wD4h6zpSXKwr+UJFMjmTpTSHJRtF2qzlQJIqo1PnSOk2AhOdSfBt+7KJz8LKI2UzC5GYDFIqTQ56ecOKs0lI2kzAaU1LjfzB3RXJIGddoNXfkPrBlmExKAh9kAgnn5CsSCVSQ4AmUGeGjsK72cktwG+PEmXUjrGckMKtoeOteXGDkbNJTMGrDnBEtJIrXPv8YYNql4vmAZmzOJz7bgYEtdv2lFILAlnd86Ocn4QeFoSKi2lO+IjpTOaSkMxKhpuB/SHJd4Nox1Bf0iJ6RWwzVS07ge5y2XIRUxsotAWdDJB31bKmQ+vjDz+HpCCWNO7e2nlCu884sknIuFSyhKFJONOL5qCgqWzfZ5wxYruVMUpKaKSkliKkj5Q2pr4QsXvMMoI6xbAu2JTJAZkjcHq3AQNKvBaahag5CixIJUHYkjUOa8Yj8j4S37IUmU/XYRhStY2mSFhYqAa1SEu1cQgkdHy7TFTU4sBClApG0mao0xHFVKXrmTnEKbUDiJestKRxKQgV4bMDzrRiSlJyS7d5r6AQtZfY4O3hJwTVoBxYVM5Yu2WRIgdQfdB0q9AE4erlukBi1SQQakHnHTb4UX2JYJbJO5hStMvXfFTZI8hjXSGbWh08RXu1gm0TitRUaE7h6Q2k566RRNAuSaiZJlr1KQ9NRQuecSAktl658c4p/RKfsqlv2C4ror9fWLD16jVIfLv7ico5rjqr2dnISDxgSbKIVm36849mLmAv41bk4hmZKWvVuYeta1yg0R+VMUBX/nwhpVsWflI8BuhkS5wNWI4AfWHetmHMdxIg0WiF2hdat7zfXuiFm2djUBz71iaOM0yOj13Z7jDCkKfLuOnLRorG2GipMlWJw4I9tSJez2p6KAozh28nqY9RIU4YD1fnDsw0qkZcvAEQW7EJXPS/wC6B/zqHlHQO6Tw4U+0dBrE0TLtLdokHRgCOceS5iXBKid4SCR5xGy1VDDF3w4uaWDjCDwIfxjXRLHYb/loQtOFQKi4oC35c1D8wVg9xgn+0LBPWFR7eIlnJUtKgQAwBZJGlFRUZbgPp71hyVLKqAKNcgH9mHoLlP6UoSBmcctyAQyCUz04XelZgfgnjDSel2KaomqcYUlu0zrUQqrZqiuSblnGnVkcTTyg+y9GlZrYcHpwyh6LcGzuk8pSFIZblKU1YigkVoaD8o+Ihyz9JJSk9W6ktKUHpUpkzkMK5krDCGB0Zl5qWQHJowHJo9NksUsbU5+AIPkkGHqluCZPSuWo/uljaxMANCvjuWH4vvhdmvFGJSiFsrq1MGcFBFHfVnDUAYPrAH7Zu9GSVK7j9SPSPP7cWdHYkPzw/YwaPby3ATV4xiAIQNMwlKatSpFIri1BU1avlTsp7qOO6vfFgtl8TZyQtMoJThOEBnGdU5EE/QRWlow7LGmnGDWoq45d16eDg6x4Jdax2LdHh3QiOA74TQ5R4VezuEdJmHEGTirkXOfIh4VItaFJFQUuAQ4Z+PER7Jkla2GZc+AJiwX6Xs6esQAtDMQp8IpTLIijV5xXfx4xYnYvpma1LxHnuM5l5Q9Js+IGrEFgN5JD+UeWmUEKKXBbUVHmKwqbOScATVRzzckvTuygefOJ576v3xONyt5OW12PSOCmhCnJ98obx4Y2UOuy1iXOQpXZ7KuR1puNYtF33kJlMQQpsW1QDLZB1PHnFJnoKFgGrh898Ts23oMpCUhJ6wBKqVGjAc2LxO8d8+3T8fwXPHKy9TazT7Oo/u5kvvJ8sJaGVWKer5pZ5Eh/9NIrkvoXaMsaBlqTn/lhNo6LWhPZWFaMKGnPOKmM+nNv/KyG6p+mEj/GX9Ghw3fO/gJ/zJ+/lFEWZ8ssStJ3FxCk3paB/wBRXir7wvHEcr2LHMFRKVTTYP13Qx1qgayVkb6+kU79uWkf9Zf9SvvD39prSM1P4fUQeGI5Wmba8PyLbkc4amXiGDkjgQ3rEAnpdOFWB7h9Gh9PTiYO0hJ8fvC/TxPdSS7wlv2/9sdAP9tknOUl/f8ALHQeGP2N36dIuAarJ/wp+pg02Szo/eLJbRS/GiYqky8pihVRbmTDDE5k+kXuFqrgL4skvsoFP5R6qhuZ03SOyjz+w+sVbqhpCgiFsaSto6YzVdkAd33eApt+z1fMR3/ZoYaOIanKHujUIXMWrNUTli6DT5stK8SUhQcBRU7HJwEtUVz1iNseDGnGCUuHA1bTvjZ+iVzTbdIE+WEy0FSkjEognDQkBKTR6Z6Qf7FZuj4ZTT86O4KP2glPwrmAOZoG7Y1/qjVL06NTrPJMwrlslgwxk1LagQzdtwzJwWFTAhaQFNgKtlQcKBxgCm+HqJ3WQWe1dX1suaqZKUiXhCQA5WAM30ppwiBM0lRJplTuiWvi8SJymdReqlNiUONKQEu3OzpSTvOI/XKImNlvLqz+bzwxx11vn7/oyOMKQzxyraf4Uju+5hKrar+X+lP2hsHKBzAPhD8mUycRoQ7Udsm4Z88vHrEQtJKpmFjkAnypBNpI6tkFSq1c5J0FKAnhuMRnrpFy1wBtE6ZO1JCQTU04ltHgRIDsw3E1r74RYbhnylSpkmYtMtVV9YpRwnCNmXgSmu1V8XIEw+uwmyqZSSZZJSFKltiLJPZUHZj/AMZQuorDG5XxismUoMQCPvlSCkSVbu8kCnfFklXrIMsJmOqzpIJlFI61cwviMtYqhGVSRqmtDAFnsEtTDEWUMQrlwPGJyvijO+NRyZSSKqA5t9CYanWeWf8AqDz+iYnEXfLbsnv9+cRduudSapcp3aj7x0eN1ycyCdQjEMSnAGTK+sFWG2y5S0qShykuCf8A5JaI3FxhK5sSu21f7o6UotEzCSmWvIFeSuTUfhFkuXo+bROUgzAkIBKlBL6sGBVqYxYnWL98PfiGmzzcNrxKlqGHrBVSeKh8w84re06Xm9+h6EobrCp1AbSEEVLAtU5xm/STojPspxLQDLJotHY5K/gPA+JjeUWeTaEY5agtCkukpOuigd445QziZZkTUJJKc9FJdqj1EPW4ndlfNrQnxjUem/w6lJC5tnPVlIKigl0EfyHNBcZZVGUZnNkKB7Kh3GJ1pezSoZVDylb4ZmKEI3hTwjo8J4x0GjcnOH0iojo6ERKc4d9+cdHQB27nDas/COjoYOyRX3xj6Y+GQa6rK1Py37ytUdHQgkOmY/uK+SPUQPcyB1iAwY2ZzxYsH30pHsdAT5u6TIAtc4AUCh6CIxqn3rHR0MEKzhM0Ujo6AxvR1IK1Ah9nXmIkbbKGHIeEdHQ70i9oywD8w8ApuFDlEp0ktS1TVFS1KLipJJyGpjo6Cftq8P3Qxc6qd8TktIcUjo6KnSMuyIKSKR5HRUQqt7oAnUA0iOMdHRnW06NQ0Y6OhU2v/AW0KMycjErAwOFyzvm2TxpV7j+9Sz/IsekdHRcRVa6cj8n/ACn/AHojNrPHsdFTpJi0IBegiGtkoYshlujo6M72sGZQ3Dwjo6OgD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" name="AutoShape 12" descr="data:image/jpeg;base64,/9j/4AAQSkZJRgABAQAAAQABAAD/2wCEAAkGBhQSERUUExQWFRQWGBgYGBgYGBgaGhkcGBwYHRwaFxoXHScfGBsjGRwcHy8gIycpLCwsGh4xNTAqNSYrLCkBCQoKDgwOGg8PGiwkHCQsLCksLCwsLCwsLCwsKiwsLCwpLCwsLCwsLCwsLCwsLCwsLCwsLCwpLCwsLCwsLCwsLP/AABEIAMIBAwMBIgACEQEDEQH/xAAcAAABBQEBAQAAAAAAAAAAAAAEAgMFBgcAAQj/xABEEAABAgMFBAgEAwUHBQEBAAABAhEAAyEEBRIxQSJRYXEGEzKBkaGx8AdCwdEUI+EVM1JikhYkcoKisvFDRFOT0jQX/8QAGQEAAwEBAQAAAAAAAAAAAAAAAAECAwQF/8QAJREBAQACAgICAQQDAAAAAAAAAAECESExEkEDUSITMvDxYXGB/9oADAMBAAIRAxEAPwCUve7DZ5l0AkIWEpClCjEKl1L0cOxMXjpNapoQizywlSrQVS3rspaqm4DV4rXxWwY7FMUykJmKChwPVljwYGLLZZwn3iVILy7PKKHFU41lyBpRIGUXvYGC7BMAE6YqYWqhQCEHiZY7Vd5Ij51vCVgWaiiiOOzn3V8o+kLytSH6vD1kzMISWI/mKn/LH8z72ePnbpHZVSrRNlKoETF7IUVAEkAsSA7pAqwdhARiyzykgg1SQQeWXmI+lbuvETpUuYkUWhK+QIBr6R8vA1HL6RvXw2tS5lgRhwHA8shik7JptB3oc2iapYbbLmuFCqXBKU0UAzGqqKzJ00guzzEqDjI0L5g7iDUHhHSLRidJBSoNQsabwQaiG7UAhWPJJYL5fKruNH3HhCJBXkQm9LGB/wCKcO5i0SfSgPZzL1mqRL/rUAf9LxGXs/7TsW/DPrwwmkSF7KxWqyy9ylzSOCEsP9ShASs2xrrt/WM1ktNFN2ZauQ0GfIq3RVbovFEq/mSsKlmapAUFYgRMBCQ+rEgd0ax0guNFrkKkzMjkRmlQyUOI+4j5+tFzTLJeUqVNDKTOlVGRBWlingYYq7fFq9JFrlyk2eYmZNlLWCA7MRVlEMWUBkdYV8O+lkuyWCciYQJqSpSBrMOEMHFO0GroYy8TTLmEaKqOB1g4zth8o2mE1pncqv3wsvKTJmWidaJqUrWyQ5qXJUo04tGjp6X2Q/8AcS/FvWPn275tDnm0PqmkzGdqP4UpCywEyr6BT0lsx/7iV/Wn7wo9ILN/55X/ALEfeMCm2z5U9596wldopE+CvJsF5XxL/FSkJmIUlc0LGFQIT+XMQvERQZpUHzcxISrehYmELTlKT2hTU8u0fOMMFphC1jOK8C8m2dEbcJi7YUgn+9LqaDsoAYvXLSJqbJ6xCwoApWkpoakKBBzAAeKd8I7U9jnHdNJ7sCPtF5khkJArQCM7xVRlUib1oEgKP5tqTj2WUhgQunykBg+bqjUJFnCVUSwSkJSKMBuHgPARRLsvqSu2K6tOFS5qZeJvnxBaz3pQz64eMaMkUh5iIRUwqvBIbsWZR/8AZMSPREA3XPSJtqnFToEzAhi7iWgDDlQIUZg4bTlkiPZ15FN4T1sMEiRLSouxdalLpSpYZb+cVuzrUi70Sy5n2qdMkYaEpHWLE1gMqAh/8J0EClv6J2rr5HXnOctSw4ySCUoH9CR4mM5+ONkadIWH2kKSaU2VPnr2vSNbslnCEJQhIQlIYAaAZRSvi/dPWWITACVSVgguAyVUU410oIMOwz/4YTkS7xQVMMSJgTuCig59wPjFx+GdnQLF1ikgqMyZMJIfChBYBL5YlgsBmcW6Mis0opLgkNq7RtnRSQLLZLNIIK1FAnqwJBorCQ7kUStYPHDuivRLhYLEEpc9tVVZ5nQPVgGHdBM1eEOcoj/2kcaUkEBQdIDF8tUk/ahL0hy2WsMlJD4yzHd83P8AWM9GcEwGuDyfzjoSmeoUSkEDJ1V76H1joYU/4vLBsKCRXrkYTu2Vu+6kP9CZS12CSmRLElJG1MWApSjV1S061yKqDcYq3xTvBfUyErUBiXiEsfKAkj5tp6sScycqV0XodaAuwWbCX/KQMmyDHzBiZT6Pybv6kNKBDl1KJCio71lRxE8X7oyDptdq1Wm3kowkCVNzfZdCSQwq+J9GyrG5ARQuk1gSu8VSz/3NjmIG/Ekkj/aPCFlloRhiJ1SNwH2jbPgveKVWWbKpiRMxHeQoMD4pIjFpyKkcD9T9YKuG912ecFy1lCgCxHdTjqIYr6at+yAvIorzBoR3+oEO2iUFoUk5KBDjiMxFZvC3rtElHVqwGay0ihJCAlbEszFRS4ByOebWOwqdAeAlUXajMvWypOcuRNKt2J1ILd4MSsiaV3lMbKVZ0JfcqYsq9BENY7OE39NaryMTbicAPJ8++ApHTuTZ7XbDMStWOaEjCBlKGCrkagnvggaLGbfFu53XY7SBVE6XLUeBWFJ8CFeMSH/9esmqJ39Kf/qIfpZ8RrJarKuUlM3G6FJdKWBQpKqsrgR3w9UtslvZNCdUq9DCuvCkhvmAPIjOG7ZMC8Z3qURyJeBLBNph3GN2fpNStmhyzHgIQCSpVSTl9YStbhhUx5KmUc98AEJLMHj0znhqXvPhCSti2u6GRxa+bmEqTRiamnL2IVZpZdzn6Zwmeqvp3/8AEUTSPhLeNLRIbtJxJPEAjDzILjkY1CQt0JOWyCeFMox74ZX1IkqmonrSlKwhnfTFkRkQSC/CLLaOmkuTZFpTPE5SkTUy2bGhW0E4mZ0kMcRqCKkuGwynLXHpEWawiVZpNsTT+8G0GnyCaiW3IIUo98a0DGeWm97J+EkyBOlqT1C5S3NQ6E1YVfEHbVosnQe3mbYLOpRJUJaUqfPEnZL8aQsuZKIhLVN6u9JyFlIlLTJtJepIkpUkJA4LAV/lG+I34eSzaFptC1EkzLRMSn+BJUzBv4lzFO9TgToGiN6W28YpVqCS4M42hXzdVMmfhwgVFQjIb3O9yvgiHlz1EkkKQhI/hTtKPcVHxEF6U1QFxDNrsqFoKFpCkqBSQdQQXHhHBZbL3pAFsvBSpgkSmEwpxLVmJSTQFsiolwkGlCTQMYD5/v67fw9rmysxLWoDPJ3GfCNP6HrC7JZ5pLrxmQVEh0IQDhSjcAlIoXfESXeKh8W7jRZrRKMt2mIJUVEqJUCQVEnUuCeMS/wntxXJmSSWCZyFcwtEwKDaUTnxjWl7aWmRjSmpYZEHP6EH7DfHsqzhSlLetUcA1Cz6U8QYWm0hKX0FE8WDuGG4QLY7ItZ2+yABhcs+aqal2qeOVYgxibbLAAGQyZJI7mDR0ECVxMewuAw74ioSbNZZwUWWcKU9YVpYIBUsk/N1iiM8udLSjpJaLNZbH+HlPLmSUkFVV4khjwbJqZRQunC5XV2LDOVMV1SgpKi4Q2EAJDBhnGg3qkIsMpcm1rm4ZewHlqAIRmWS7BtTTnDmM2WWV0jj0ztayRNE1IeolhJO+oFQdcoq9uv9cu8JM6UpRIYPtEl8QIYh2qzCmcKum22pfXKUpSiJSlBT4Q4YDaAdQ4JerVFTFWtRWm0S1LZyQXAABIIqzeetTGuUxkmoyx3bzSb4mETlgMXJORbaL6gFqnTSAUKZTgux74fvRSlTlFbYiEuwYBwBlpA8pWeXtoyyjadPo5UgKlWfqkqHWJlsSwKQJZqBorBmYsFhn4isABkrId89lJc8SSfCKbdt/TzZbPMWiWlEyUhCTjftJVtNgBS4Rk5GXOLVZ0sUqSGKgkKDEPSmeoD9z7onxpbV28bYiRfSVrISldkU5LAHASr0TGQz1k7SndbrrriJL10O+L58ZLJjtFkSM1go/wBQbzVFf+I1mEi2CUjsolSkh9yUgfTxisOxaraF6HzhtdnBNCRDwFIZmliI2ZgZ9nILAgvxY+cMyrMpC6ggECv6wVblszUjkjrFgUDsKlhvzgtOQ7LQX2QSTurCxY1JAK0qSkliQAWfvhUlZOBCZRmLmFkpBB4VCalROjRZbm+EVutT9er8NL/hU5NGyQDlxJiLlfSpjPaq2icAWDg5EOkq5pANRwzh6zAOyXJObpI8SYsivgVNVMWhFoQSHIKkqSFMW0doqHSXofbLvW01KsOi0lRQeShkeBY8IjH5PLpXhB81eFwQQffjAU0kqoH7naPbuvUWghC3KiKIfCgED5DVi28NnBkyzFNGpu3V9XjXHPbPLHRqXLo1eLlocB8OH3MJQIWY0QcRNZo1f4SXiVyJ0on93MBHKYkH/cFRlCRFp+HF+/hbXNCuzOkgoqBiXLVRIJ1LkRn8k4Vj2kbfbZa5lslTCC34s1BdKJYnEZUfrTR9/KJv4KkfgFUA/OU51OyjPupFUscyaqbMWZoE6Z+IACQCgEhM5SSCHwsqY5LEgDLKJv4IOqyTUqScImgg6HYQ4Z6kMP6ojLemi83zbigoRKrOmnCjE5SgJDqmEDMJGmpKRrA9iXLs7pClKWokzFqBKlLLAksKnJ0igSEs1HCva9hLt9nloSFrVLnDDiwhLmWrGosaMkjJ3iYPXCvVSyNyJqgeI2kBKu8iINk/xck9ZNRPS+E/lKLkgKRUAOAzgnwOT1E+Fs0G0rkkHDMAJI+VsQDk5OpYS+8tmRFn+JagbEQlAA61KluWUhTEN1ZNCXqzghjxigdEbaqVPWycQmS1ySNCZg2Rv7QBpqBlGl6T7bvbEEyiQoF8KEk5bSgnEG0cgj/CN8GSphSMI2iCQz8cyeWZ37zAk2V+5lYsRKgov/DK2iQNBjwDvEPWie0xLulJGEkaKfYBOgLq4O0R6UdVLmv2k+H3j2IC0WC1TlGZKtGCWrsjgKBX+ZsXfHkVqfcJ8+dI5pM5PBIfvJiZsqliUlOIlKNCA7Z56jgYrl5sbSXyOF35B+UWQdojRgeA0pv3xjl0Z03qTuFMtw5GIi+7YCuQoVw50YbKk08KRKdUDmO/XnEFfk0EBKa4SqvhTnCgOdIVhU8lIIGFPkSIBVQ+Pvw9IXbztBQJJKXOjF8uX3hgIr4+/ONPQXmwdJp67LIklSShASEBQdikFOjMz5E6gxdh08tEtYxdWtwACEFLaV2snYvzpGY3Qp5KM9kn1rnwMS0pZVickFgKvluIifPRWbS3S/pPMm2+wKXLAKFIISHq8wcd6WiN+IN6GdbVKKMJwoDchFfvOepNqk1DgoYihfG+fP6bomZ6ZazaZ81C1mX1DbRSdsqCsuQaNJljrek6v2jUzHHOETG86RaJNxSEklaFpQmQmapeJbEqFmJy1AmLNA20jcY6zdHpCglsakqTLUlT1WZgnnCWyCMCcRFQAvgx+tiPCqbbUkgFoKumRR8OLGVJGrEBxTn6CLpa+hsrRK8H577RLYJKZiM/5ieYiv8AQWUo2yzIWAJfWgp/mLjPkKd8LzmU4VjjrtpnRHoX+BmCbMImWhadtRAo70TSlAzjPlF9lLcRG22a6k8Rn3wRJdK8NSDHJM7M79NNbhqzK/NNG7XrHXwuUqWZU1KVpWGUlQcEcQYQEK6wsMyQ/OBf2e8yY5OyDhGvAvrE42zGzHvZ++WI/EroT+CmotFmSU2dTAEPsLD7NagEVD7jEfZLwMxIftFypnjWen6Uqum0JW2LYUgEttBaR38ucY7ZZply6mlNkHCVOSMOIVAP0jo+G/jKnLncFHzhBBeDbjs6ZyyhZCNlZfMDClSq7xSJg3LKSkFalIJWU1wksDL0GewsrcFqDeI6rnJdOeS9q9LUfGH7BPMi22W0FIMvrBLrk/zDhsrd+/SJY3ZLSmY5VjlEJUNlsSgrKmQUGPPhWMvKQVWOawcS1omPV0kOnPcQfECDcynBzih5l+K6iclWIlM0oQt8isuvFvJRLCdKRpfw0tiJd2SlIAXME2ZsBsWJRIZ9BhKCSdO6KLcF0JVcttnLIKsey+boMokh8yQdNAa1MW/4RSiu7ZhSxWmaotm+Hq1MN2LI734RFrQXcc0Wm9p3bBl2eWlxR8ahMWXBcOSGD67g0aHKkECijyVX6v3RSOiShNtdttSFDCu0dSlTFmTLSA3+ZouUqYvG/wArNXN6sXG/LwhZBSPirJIlSipKXUtitqlIY4TUMH02st5MZf0bnhKpgUzkJIyzTidn1javiNdJn2JTEBUoKmB9cKSdCIwOVMCJsuYoBWFYUQ2dXIrk9Yetwb0+kLvBXPmrxFgmWhOTCmNTc8af6RDV6S+unIkFjLYzZgJ7QSQEJI3FdTvCG1aIfoHestN3SfzMSyNqrrcqKQDnVgAH0TuESliXits1WolSkNSjmYpjRwySnWuLkyCcB4eEewkPu849iTfI1olhc7NySnE+T0oIsqp4cEsXo2efpl5xVbET1ycQYFSfUVi2T5TJ3M6uRAcU3UicgGnzCpQTUDXQtuHOBL+kMhAG8+mUGoQSH37WlN3hAt6SFzShqZ503RPQk2GFmSpQC3pLKszw7+zDl7WMIlgpDF2oTqkEO5PGGb2nlE1JDOUNUOCFBqiB51umTAy1Bs2CQNM3FfOHNmm+j6MVnO/EeOgiXlIompJB78uMQXRojAqlcWerNv5iJc2ou1TnWnnvib2SJvj/APZK49X/AL/KFX/MInqqwZNO4QNes0m1Sz/g4fNC+kSvzjyT6Rph2VNSraosMSiGIzJDfbhDomqoyiGdq7823PAEpoKQqjxtImlicsfMrxPf5QfcwPWBKcINVJWolWTHDhNBtMXERsw0hNktpQpKqsk15Gh8M+6FYcrcrg6Wy7ZVIWFJJcHTEX0owIIHACLTOt2EYk1xEJBzDggEcd1IyHoRbwhZrtEIChvw4mVyKS7/AHiyWe65EuaJwnL7ZXgKk4HUTpwePN+TLxzy3/xvJuRePxApXad+Dce8ecezZyF7XaBDADXFvfg55ViCnXjLasyXkx2hl3GBpt4SVKxKtCEkGmGdhqzPhBqWpGXxfJJeTyx+jHxPT/c8FTjKWz7QUgjmWxZ8YzS8rCJa069X2juLFT9wPnGh9L79kzJUvDMEzq5iVEJLg4Qc9KFlF93GMtvm8cSil9ol1AJYFJqCov2jSn2r2fBu4aZ5cUxZbTgLpJdjqQa0OW8EiDReSlNiJLZOSQKAUB4ADuG6IhJaHbMQDWOxjpKTLwJKj/GXU1ATU5ClNIFvK0lSMIfCQpSkuQ+FJwvwBLtwhWEHIwPeUs4MKaqWQkAVd9KQb4EnIro2n8icpJAWETXC2wlJRhIAOSykqAV3DMxbPhB0mRZrLbcSg6GmgEgOyCO9yAG5b4oViUUKmSwAXPzkgACrkgZBJrwBiLs9rVhUhI/eBAOdWNPEnWIW1j4e36TZAlRwkWgTCWovrJiNskg0fEnmBGgjphZZacNotEpCj8pWmg0o7jvEfPwvFQQUJUerSEpWAWxYVOBTQFjTjF7XeEuQkLs6UMQ2Ey8O1rqcWb1Jz5Q9bKr1fPS6xzbPMlqmgqMtYqFoD4SAQVAMD93yjA7WaRdp/T2fNAlrU6GWKqUyySHQtVSpLP7BijWlWyYfoq1z4V2hJsSFLwpTJWsORmtSk7SjVsKThBLdotlFtuK2ky1zkpK1TlqmAOeywTLqd8tKVV/ijC7ktk78HMCABLM0JUsFlh8OJKsO0UlNGNNqLnZemSZaAhaiwSMIxADgHSHowopRcZgvFYzZXbTP2xNDOlLsHZzpzjoy5XxQ/kSMhkTluLR7FeOKfyZ7fdqSqehUshQwirg66sc4kV2zOmhfw9YqtkTUNxixJk7JO4F6xhld8tZNTQqTNChmMhT9M4Fv0vKfUKBpRwaaGDJFkAAIOgz5QLedlT1Sqbi70ofeUZmg7wOLqyf4W/ppHBJduHsecKnT1FCEnshS1AUZyADXPJg0Ntx3N4CLnRpno4r94A3yn1iVWk08d8QNzTGWovmKjvB+sTgn0iLCQl8Kaeg8E/7jDt71mF9wgW/lfmJPD0MPX1agFuSACB7aLx7FC9ZT37yh5Cohp15k9kd5+0NbSu0Ty0i9p0l7Rb0j5h4/aGrJeSSrCHL690RplCHbvACxwCvSDk9LLd14qkswUpGeEFik/wAhGlWKf+DMCdLmKSuWv80YS0tIASRkWUXTUatFbs1rAp4QTNCDUUIyIoRyIrCuOzlacn4hISyLTKWiaQwLDCs/ykEh+AeKlfN71M1ZUy1EFgQAw7FasBrrFVUkv2lnWqlUO8Oc4bckupRJOZJJ3VjLD4McLuHc9pidfwIZGNQZgCAlI5ntK7m7ohrZaygFRGJzXv3NDqm5wxakOhXBj5xtJpFuzKb7Qc3HdSDJFtSRskHkYhFIBjkWQE7uMPkaWL8QYJstoBOJbsgFYbNwCAeDE58IryetQBhVjG459xhwW4LBSXSosCO8Q+iOTJjJBeq3Otc6+BENWdJKgBmMq7tYLtsmgTuFG4N4ZNAlnDrSakcsjELSNMOGgA9uN7xI2a1GaEpWWS2YGofxP3ziNx78/f0hUlRfw884pIpU8pGhY9kULDd7zgOaHSrdnDc4mr/8QvE4OTEQFXt23wuSgy0BJTOO070KSzpYtk3hBhtpLvvB8Ir8s7XmIkusFD75QSq0IUqXqkvHQODHQ9kirMqoi2iS6WHGvP8AWKihA1i3WecMIL6B+EYZKOWIuhJbQfY+cEXtZGlM3blk1pvygSxLZGRLFQzH8RghSiXfkMsvtE67pqaMwOfmP0hx+ByhopLhs/tDwFRT3T7xpOgMuVLT+aT94sKpA9mK7YZoE5BO9v6qP5xYJ2VCWz974zyvIQHSFNU949IVaLpRNKVKJGyMmb3XyhF8/LnmYVJmHAOA9IqB39nkD5j5ZmD09EkM/WHwEOWZeROT+BI490HSbSdIVt9DSl3jZcExSQXCSzwzYRtH/D6kCCL4mPOmf4j6wxYfmPIesa+kjkqGkPqmHk3kPekCY+4Q9j4Z8d0AOImPCQB7+0JKzujxM3Knv7Q9kfTu9+848mJBBG8HllCCv378IWFesGyQwMS1gsQWCcNBufdEVODKI4xL3bPKUcPY+kFVHS7OBNCFCh4++MGX9dyJM8pQMI2CKk5gFq8X8IFt8xihVXB/49DE5f1l623S0v20IPgD9vKHOZU26qFtS8iaVPp78YDstpUgKZiFDCc/LjE9f90dWgEKcO1aEljQDXdziCvGyhM1aRkFqbk5byhZY2XVPDKZTc6HKUCAzMe+GSnCoez3iFSUNnqIRa8uTZ84DJKnxB9/pD0rLLSB2BKhk49Xh6SrIcG8oCqLNNILs804a6aQ1gBL8T9IXIVhJGnCFFHyFaZR0NG0mOitloOo7T76xOXarEgFnakRdss4SpmIoM4kLhtCsJSKVFffKMcr+O4Y+wAsQx7R+/1iR6tbBh4tvgTrJorteccZK1fOw1Z/0jHdoisWhLL8RCwaA8W+0FXvZwhaU9/ic/IwP8vIxvjeDeSk/mp3Yk67j+kW38OTQkeIiole2DqKxdLMsEBQcggGu48vpGeYiLvK5lzGwigyePLJ0dmJ7Sk1565ikWAzyI8M1RFA3viYjeQ0iZdyFCGUtJ8aeUJK0ywHU5VRhWveMuMSE5L9ov3/AGiPm2dGJ9l/Pzyh479hS7at5iz/ADK9TDtgSSlgHKiaM75Acc4FnGpO8xI2GZ1apamcoKVNxBxV4R0VML/CL1QoMAcjkSwPeaCDF3RNDDAo7OLsnZBeiiRmMJfcxGhguf0sWoKBly9tOFRZbkafP8pqOPhCrT0tmqxAolELSUl0rNHmKDOsihmFndmTuiN5fSuAS7qmJUpJQ5Ezq3FQVV2RTM0IjxFyTmJ6s0etPlxPrpgV/Sd0FDpPNJdpdZgmNh+YKxPUnXygyzXrapqXl9XhK+rqlHaWF0rWuNdf5s3g3lO9Fwgp9nUgjEkpcBQ5KyI5wzi3H394nbwu+0zyFTCh0sAwSGxl8JCE0ZRNDlUQJbbhmIQlRKCFYhRQYYcVSSwqxatdHhzOFpA24bb7x6UiYuO7VTZRIaiiD5GIq1pdIO4+R/WJfoeVq6xKDkympxGoMVl0Ift13LKFAprmO7L3xiSviWDPkqLgdS9N7qA9YMnWeaBQpPNP2UI9vKxKUZRCXaWUngXBA9fCDHLUvP8ANlld2bRF/KlmScJdb6FwAAAc656/aIe8lYlkkM7c3o/m8TFru2ZgUOrL8yczyiPvGwzMb9Wti3yk6coXlvu7Oa+g3XMNze/SPVzAUnlR4Is9hJTVKnfce6BpNjLKcZEjWlTFbM2M+Yh+WYRIUKcvtCjn5QCwMoN4x6mPJ8Jlr2xnlCAhMp6/aOhFNH8P1joe4z859ib4n4l7I3eWke3LMMtbqSWIbLLnEyqSNx41hcuUP4QM93dGPlxpq4Wkbu77CPDNNWA984fKeTjea92+PZcre3vnEnpAX2oiaDmcB1ehxP5GI+WKPyfuMSPSKYDN3YUsXO9zpzgGzJd+Pv3zjTHoETu2GyIP0/WLD0dWpUspAolTPzr7bfFdtdFDg/v3uiwdGbSUAljhUxJGhG/xhZdEmU2cu7H6whMoJ1oN6nNYIVahmNddYQZj7vAecZbqg8kOOzhD7yTCbYoJQsgCiVPwoYdmrqK04H1YtEdfi2kTCdQz8yBFybovSlBOIhO8gQfick74Esidok6DzNB5PBJVSvv9Y2Qkv2JOGHZqsHCMSdoAE7LGoYacN4f2bccwYsRlpwqwqdY2TWhbI0eugfdHk3pDOUACugdhhQwcKBYNSiiOXIMLOt614nU+NQUrIOoAgHLcT4xH5Dgejo7MUogKl4kpxllHssCPl1BBED2e9pqBhQspAqKJzcF6jN0jwgu65U+akrE5SWKUs5BOAACqQwASWHfHq+jCw22CCrDRKt5ckfKAlJNWybOF5TrI9BP2vOyE1YoB2iKJAAy3AQ3Pt0xacKlqUHJZSiQ5JLgE51J7zviUldFFucRIZZT2alIC2UlyAXUnCA4zFaiE2e6pasAExQC0qW5SlmSVAiijXZfvEHliWqg1JcEbw3vvhfRa8OqnHPaSR4MR6R1uThmKS7hKiBxYkP4QJZ19XaJaz2cSVHk7K+sXeZol8VfWRBpz+8PG9SU5NuJL8+deWcJ/BSieyPGFTLLKNCknvP0Mc8snSrIQLyUMyPSPTfDO5HfQesLlJlpFEU8YRNu+WoOUMDo5+8KaMpN4v8veDSHJk5mdD03wMqxBmCiQGYV+7Q4mzJDOSN1Wg1CeTJMs/IByaKzb0DrVNk+jfSLMuzIJ1J319IqtrO2WyxHyLekbfGVddIBnEEAhjQgHdvid/AyyQ8tJ8PpEJc8si0g5UV6RZCg/xUG5onLsQOqTKesseJjocKDvjonhRAQPHKrRwWAaV9+UDqth+Yg82pCZtorm/L9YBsQu1NwgabeB+Vn3n7QgEkOMJYs1Tm+W/wD4h6zpSXKwr+UJFMjmTpTSHJRtF2qzlQJIqo1PnSOk2AhOdSfBt+7KJz8LKI2UzC5GYDFIqTQ56ecOKs0lI2kzAaU1LjfzB3RXJIGddoNXfkPrBlmExKAh9kAgnn5CsSCVSQ4AmUGeGjsK72cktwG+PEmXUjrGckMKtoeOteXGDkbNJTMGrDnBEtJIrXPv8YYNql4vmAZmzOJz7bgYEtdv2lFILAlnd86Ocn4QeFoSKi2lO+IjpTOaSkMxKhpuB/SHJd4Nox1Bf0iJ6RWwzVS07ge5y2XIRUxsotAWdDJB31bKmQ+vjDz+HpCCWNO7e2nlCu884sknIuFSyhKFJONOL5qCgqWzfZ5wxYruVMUpKaKSkliKkj5Q2pr4QsXvMMoI6xbAu2JTJAZkjcHq3AQNKvBaahag5CixIJUHYkjUOa8Yj8j4S37IUmU/XYRhStY2mSFhYqAa1SEu1cQgkdHy7TFTU4sBClApG0mao0xHFVKXrmTnEKbUDiJestKRxKQgV4bMDzrRiSlJyS7d5r6AQtZfY4O3hJwTVoBxYVM5Yu2WRIgdQfdB0q9AE4erlukBi1SQQakHnHTb4UX2JYJbJO5hStMvXfFTZI8hjXSGbWh08RXu1gm0TitRUaE7h6Q2k566RRNAuSaiZJlr1KQ9NRQuecSAktl658c4p/RKfsqlv2C4ror9fWLD16jVIfLv7ico5rjqr2dnISDxgSbKIVm36849mLmAv41bk4hmZKWvVuYeta1yg0R+VMUBX/nwhpVsWflI8BuhkS5wNWI4AfWHetmHMdxIg0WiF2hdat7zfXuiFm2djUBz71iaOM0yOj13Z7jDCkKfLuOnLRorG2GipMlWJw4I9tSJez2p6KAozh28nqY9RIU4YD1fnDsw0qkZcvAEQW7EJXPS/wC6B/zqHlHQO6Tw4U+0dBrE0TLtLdokHRgCOceS5iXBKid4SCR5xGy1VDDF3w4uaWDjCDwIfxjXRLHYb/loQtOFQKi4oC35c1D8wVg9xgn+0LBPWFR7eIlnJUtKgQAwBZJGlFRUZbgPp71hyVLKqAKNcgH9mHoLlP6UoSBmcctyAQyCUz04XelZgfgnjDSel2KaomqcYUlu0zrUQqrZqiuSblnGnVkcTTyg+y9GlZrYcHpwyh6LcGzuk8pSFIZblKU1YigkVoaD8o+Ihyz9JJSk9W6ktKUHpUpkzkMK5krDCGB0Zl5qWQHJowHJo9NksUsbU5+AIPkkGHqluCZPSuWo/uljaxMANCvjuWH4vvhdmvFGJSiFsrq1MGcFBFHfVnDUAYPrAH7Zu9GSVK7j9SPSPP7cWdHYkPzw/YwaPby3ATV4xiAIQNMwlKatSpFIri1BU1avlTsp7qOO6vfFgtl8TZyQtMoJThOEBnGdU5EE/QRWlow7LGmnGDWoq45d16eDg6x4Jdax2LdHh3QiOA74TQ5R4VezuEdJmHEGTirkXOfIh4VItaFJFQUuAQ4Z+PER7Jkla2GZc+AJiwX6Xs6esQAtDMQp8IpTLIijV5xXfx4xYnYvpma1LxHnuM5l5Q9Js+IGrEFgN5JD+UeWmUEKKXBbUVHmKwqbOScATVRzzckvTuygefOJ576v3xONyt5OW12PSOCmhCnJ98obx4Y2UOuy1iXOQpXZ7KuR1puNYtF33kJlMQQpsW1QDLZB1PHnFJnoKFgGrh898Ts23oMpCUhJ6wBKqVGjAc2LxO8d8+3T8fwXPHKy9TazT7Oo/u5kvvJ8sJaGVWKer5pZ5Eh/9NIrkvoXaMsaBlqTn/lhNo6LWhPZWFaMKGnPOKmM+nNv/KyG6p+mEj/GX9Ghw3fO/gJ/zJ+/lFEWZ8ssStJ3FxCk3paB/wBRXir7wvHEcr2LHMFRKVTTYP13Qx1qgayVkb6+kU79uWkf9Zf9SvvD39prSM1P4fUQeGI5Wmba8PyLbkc4amXiGDkjgQ3rEAnpdOFWB7h9Gh9PTiYO0hJ8fvC/TxPdSS7wlv2/9sdAP9tknOUl/f8ALHQeGP2N36dIuAarJ/wp+pg02Szo/eLJbRS/GiYqky8pihVRbmTDDE5k+kXuFqrgL4skvsoFP5R6qhuZ03SOyjz+w+sVbqhpCgiFsaSto6YzVdkAd33eApt+z1fMR3/ZoYaOIanKHujUIXMWrNUTli6DT5stK8SUhQcBRU7HJwEtUVz1iNseDGnGCUuHA1bTvjZ+iVzTbdIE+WEy0FSkjEognDQkBKTR6Z6Qf7FZuj4ZTT86O4KP2glPwrmAOZoG7Y1/qjVL06NTrPJMwrlslgwxk1LagQzdtwzJwWFTAhaQFNgKtlQcKBxgCm+HqJ3WQWe1dX1suaqZKUiXhCQA5WAM30ppwiBM0lRJplTuiWvi8SJymdReqlNiUONKQEu3OzpSTvOI/XKImNlvLqz+bzwxx11vn7/oyOMKQzxyraf4Uju+5hKrar+X+lP2hsHKBzAPhD8mUycRoQ7Udsm4Z88vHrEQtJKpmFjkAnypBNpI6tkFSq1c5J0FKAnhuMRnrpFy1wBtE6ZO1JCQTU04ltHgRIDsw3E1r74RYbhnylSpkmYtMtVV9YpRwnCNmXgSmu1V8XIEw+uwmyqZSSZZJSFKltiLJPZUHZj/AMZQuorDG5XxismUoMQCPvlSCkSVbu8kCnfFklXrIMsJmOqzpIJlFI61cwviMtYqhGVSRqmtDAFnsEtTDEWUMQrlwPGJyvijO+NRyZSSKqA5t9CYanWeWf8AqDz+iYnEXfLbsnv9+cRduudSapcp3aj7x0eN1ycyCdQjEMSnAGTK+sFWG2y5S0qShykuCf8A5JaI3FxhK5sSu21f7o6UotEzCSmWvIFeSuTUfhFkuXo+bROUgzAkIBKlBL6sGBVqYxYnWL98PfiGmzzcNrxKlqGHrBVSeKh8w84re06Xm9+h6EobrCp1AbSEEVLAtU5xm/STojPspxLQDLJotHY5K/gPA+JjeUWeTaEY5agtCkukpOuigd445QziZZkTUJJKc9FJdqj1EPW4ndlfNrQnxjUem/w6lJC5tnPVlIKigl0EfyHNBcZZVGUZnNkKB7Kh3GJ1pezSoZVDylb4ZmKEI3hTwjo8J4x0GjcnOH0iojo6ERKc4d9+cdHQB27nDas/COjoYOyRX3xj6Y+GQa6rK1Py37ytUdHQgkOmY/uK+SPUQPcyB1iAwY2ZzxYsH30pHsdAT5u6TIAtc4AUCh6CIxqn3rHR0MEKzhM0Ujo6AxvR1IK1Ah9nXmIkbbKGHIeEdHQ70i9oywD8w8ApuFDlEp0ktS1TVFS1KLipJJyGpjo6Cftq8P3Qxc6qd8TktIcUjo6KnSMuyIKSKR5HRUQqt7oAnUA0iOMdHRnW06NQ0Y6OhU2v/AW0KMycjErAwOFyzvm2TxpV7j+9Sz/IsekdHRcRVa6cj8n/ACn/AHojNrPHsdFTpJi0IBegiGtkoYshlujo6M72sGZQ3Dwjo6OgD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544616" cy="415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509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900" b="1" dirty="0">
                <a:effectLst/>
                <a:hlinkClick r:id="rId2" action="ppaction://hlinkfile"/>
              </a:rPr>
              <a:t>Перегляд відеоролика «Крути»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sp>
        <p:nvSpPr>
          <p:cNvPr id="4" name="AutoShape 2" descr="data:image/jpeg;base64,/9j/4AAQSkZJRgABAQAAAQABAAD/2wCEAAkGBhQSERUUEhQVFRUUGBUXFxUYFxcXFxcXFBQVFxUUFxgXHCYeGBkjGRgVHy8gJCcpLCwsFR4xNTAqNSYrLCkBCQoKDgwOGg8PGiwlHyQpLCwsLCwsLCkpLCwsLCwsLCksLCwsLCwpLCwsLCwsLCksKSwsLCwsLCwsLCksLCwsLP/AABEIAMQBAQMBIgACEQEDEQH/xAAbAAACAwEBAQAAAAAAAAAAAAACAwABBAUGB//EAEUQAAEDAgQDBQUHAQUFCQAAAAEAAhEDIQQSMUFRYXEFEyKBkQYyobHwBxRSwdHh8RUjQmJykiQzQ1OzFhdjc4Kio7LS/8QAGQEAAwEBAQAAAAAAAAAAAAAAAAECAwQF/8QAIxEAAgICAgMBAAMBAAAAAAAAAAECERIhA1ETMUFhBCJxFP/aAAwDAQACEQMRAD8A6cKwrAVr1jzCAogxQBEEhlQpCPMoAgAYVgIoVgIAoIgFMqIBAEC7/Z+ML2w4i1pO64rMO46AnyW7AvgcFlypNGvG2megoWsStzH2XJoYiRx3WnC46THDRcTR2Jj6OIut7KkrmvF+C2UHwpYzUWrmYzBOJ8IF9St4xN4RCpKE6E1Z53FdnvbfUcvXRYXmV7B7F5jG0MrzwJt5rp453pmHJCtox5VIRuCpdBzgq1agagCgihH3BiVWVKwoqFasNTDAGl0WOhaqERVQkIkImaoYVwgaHQ1UlqJUVZ5WFcIsquFsZUDCuEQaryoAEBXCIBWGoAGEQCsNRQgCgExgvpKoBE1IZ26faYDYAsNAFzKtTMZ0SmuVgLKMEmaSm2asLUjRacPicpXOangWUTj9KhI6p7SHVXTx/MrjAo2lY4m2R6KjixMrUyvdeeovK6FKsVDiWmd1r4XM7YptMHdaKD5Q4ymHCN9kR0xyVo5bME0jUrPXoAGAZ8ls7osiZjcIn0mm7bnWF0KVHPimqMrMATp8bJw7OcJiFVXFOFjYoqeO4obmCUEJqYUtImPJSvTAFk7EYgHmsjiqjb9kypeiiqUJVFWZklSVSidCsJWgVyigsOVEuVEUOzz+VXCZlVZVVkggKAI8qvKnYAwrhFlVhqVgCGqwEWVWGosAQFYRBqKEDKARQpCIBIC26K8xVBEFDjZSlQTGFPp4MlKYU9lSNFm4GimE2lBhbcPVhYsydh4vKThopT2dN2LtZIGPvosxcPJKLkowQObNNbE5tUptaNEuVFokvRDkyVHlxkoVcKKzNlSqlWVUIERQqZVITApRXCkJgUoihQNSAFRFCtAjn1MMA3bqspanFEKhUK0aOmZoVwmZVZarsmhcIgEWVWAgQMK4RQrARYAwrhEAiARYAAK8qOFcIsYIaiDVYajDUgIGogFAESQygExqoBEAgKJKiuFYSKKCJWGSmfd3cD6ItBXQoIwwE8At1Hs0C7iDy29VpGHZNh5LJ8q+Gi439Of90G0lVUwENkncTwAO/rA8106jGjQATqdFyPaDtzDUKP8AtNRtIOzBhdmuQLxlBO429Vm+SXw08cfpoHY7joWkbH8lKPZTzr4euvoj7F7Up1qIqYd7KlO4lkwHakQYMjNuAbzutjcUQbo8sheKIDOzKY1knmY+SsdksA39fgYT3Q8TMFHTfAg81OUuy8I9GWr2cxwhsNPG/ouVUolpIOoXeDmnZcvtKlD+sfp+i045u6ZnyRVWjFlURQoug56OLCJrZWqt2e5oBsZ4JoxORmX8WtvqVm560aqG9jsNQbTImCRv1Gi6bQxxzFozcfJcRtYzp5rZTrho5rnlb2dEaQX9HZcuJ1Jtw2C5+IwBa4gXAiD1XTpYoEXuqfUEaKo8kkTLji0cQsVwnVRJJ4oA1dKZzNAgK4RhqvKixUAAiDUYanfdXcEnJDSbEBqIBbaeEAjNqdtvNaxh2C+n1wKzfKjRcTZyAEwUzwK6TWME2T8PVnkFL5vwpcXbMOFwxBBIncfXFbvCTLmt5mFYrQY29EP3ls7LNybZqopIOlgabrwR5lUezGbSlHGWShjHSi5dieI3vQwkDb6lQY7b5JbgHGXC/wA0LAydLid7IA0MfmNtR8EbjF1jpmN9/JNOLDboHYxx/wAJIPkvI/auyMC3Rw7+lqJ0ZV4r0VbtbaV4r7TcdmwbG/8AjsPpTrIadF8TTmke09j3BuBw4aAB3bTAEC9zHnJ812zUB6rx/s9j8uEoDhSZ8lvHaF0lFkzklJo9FDTqkYmoWttccVhwuOk3laK4zQJ30RVPYrslCtvstVSswm4HVcqQDEz+Spz722VY2yXKvZ05p8Gq1zu/URiwzRgbXcREiEAbNreazBWGqsScjXkaOHkjbTHCfMrJHFG2oRopxKyBzXRiqhhSFpoztkULIN0yk4AyZWupXDm38jCTlTGo2vZzyrYLA9FHxDriYdaRM5bW14LWMLwP6eSHNCUGxDbLRTxNoQvwxB/NC+mRqh0x7iNNSbpZnihAVwlQZC3OcNVYxpAhMQupg7ICxL8aUIxErQ2g2bhKqBoOv6J6DYTa6ZTrrMcuzgqw9cBwnRMVnSFWVMgI4dFb8Q1pBaddRZIZiBnM6ahZmg9tEcSsmKoxzngurRqSOSZ3bSLwpzopxtHm6mH5FeR+0hsYanb/AIzf+lWX0f7vrBC8H9rRH3aiB/zh/wBKqrlK0VwQrkR0uxqROHowP+Gz/wCoXTp9mvJiI6pnsvUjCUP/ACmfJdV+IsEKTojkgs2/0x0eyyNTHmtDOz7++bfW6F2KJUpvMo2SsS6+AMySTzUp4chbmulsFIcyLDRCkDj9EKk7JzUVZCxOM1o3MJjauVwDTruhLARwSX0YN1N2VVHWcA6C7VZq1GDaYSG1Y/vFNFWd1CtFOpAK1Z5JrmEgaK8iMRKIBEWFUEWLEViASxwm0OEdQVoa0AkwJk3i+qTVHhPkPUgJuZIpWO78qiwuKAVuCNtbdT6K9lGhGymVR9cFUKvNO2Tii4RGmVASdFd0ZBiiChO4Sa1ETBE7yEzvDwTBWBFwUZNDxTMDqDOaA4dq6BYzgFgcbqoysmUaL+6t5p9Ps9sTJHokNrWhObUBCbsSo1Mpk2DvgmU6JA95ZadbLcIvvt1DTLTRoOJ2jkvj/wBrftSalX7sxhpmg/M57rh+amMpa0CwhxMk3kWC+pGpuviH2i1A7tHEXn/di17ihSBHUEERySkqRUJbPpnsZ28KtIUsrg6ixoJggESQ3UWMAcZg3Xou+XkfYKp3jq02gUo5yak/l6r2zcCFUJLHZPJF5MzCotdCs3zRjCgcFf3ccAm5JkKLQ9tUHRE4mFkKheVNGiZozc1FjgqIxFZygTx+COm0zsVlwuOZUbLHNcCAbEGMwkTGn7J4KAHwjpuSWvRZkhhvdwCdTxI3WXOrD0NAma+8CWasFcntftynhm5qhuZytHvOjgPz0XzLt32wq13+9kaIhgNhpqdys5TUR3Z9b7U7Wp0qeZ7hALTAuYDgTA6A+iZSxrajQ9hDmuALSODhYr4kMSSNRpqZM/smYbtAhwAdv4hP6G6wXNW6Gz7M0HkmCo5q+X4L2mr0XSxxLfwOuIAsJ1Fra7r2fZHtXTr2JyPt4XHWdMp36LojzRlohxo7L3yZ0RNeoOiIAcFtZNDWuTBiTtZJkK86hloca6B9aeSX3iAuSSBsJxhLmUXeK45K7JasrK1QMGyvIEbWhFixB7gqzhuZTJXn/a720pYGnfx1nA5KQ34OfHusnzOg3IWQ8UD7W+1NPs9jH1GuqZ3QGtLQTlgu1vEWkA3IBiV8HxFCpVc95zOc4lx94mXGSTEnUrrY7tGriKrq9d0vdobeAbNaNGgcPzkpHfODpDiNPFDduH6rGXIykj1Xsh7VUsNXa9+cNcC10NvDhIJG4kB3ylfYMLjG1GB9Nwex1w5pkFfBGYRzvwucxujCNiSOTjFjcWi529X7Je2xw+WlUM0SbbmnMmW8RxafI8VHl3sJR+n1cVCtDXcwudgMayswVKTg9hmHCYMGD8bLRmW72TFj3Cd0olLc9CXooptDJPBWk94qRTFZ8F7B7UxWEE08wbPiaRIJgi7Te0r2NT7TIa6MM8OBgS4FukiYvw04zJ0PFpmmDImddbrXT7TaOJ6m3WCvLX85/UUlH6zqYf7TGw/PQqAgjI1uUywwJdJBBBnQQbaKqP2nCSH4asBm8JbBluY3IMQcsGATJkW1XP8AvjCDeCbWAm/ks1btVrRDfEdCTEDrz5LRfzL+FYx7PQv+0ilHgo13O/CWhgiBJzEkQNFjxv2hPLMrKQY8zfN3mURrZoE6cdl5jEY9xN9eH6AbrFUqF3HX1JExtzSl/Jk9LRH+BY/FOqPJeS5xiXnU7XWQYeNATpqbW6jotDyQOA6iNENNwJ4kX0MA7rJSbBD2thvwibSfkgc1o8VmxroPidbqw88QeegtdGHAxIzA7RI8508+StfpodH2Yc2oKpGmZkbaB3HddR1FggxlMt0PqSdvhEXXH7FxFOjnaMwDnAibwII13HVHhu0SarZIaM0ZdZzl2S1oiGzuZMGFqpK2buUcVs79H2qqYZ4YSHM1IdJcJifFqOQv02Xone2+Fa0Oe8tvEZHOI01LQRFwddLrwONouL3EscAIAJFnMa0TrsADPIA8SlOIJLQZ1AGuYHVh47RxmOAQuWUDn5Ky0e7/AO8nBeL+0dDYvkd4uTRE25xqu12b23SxFLvaTwWQSToWxrmB92L69dLr46OyaB/wzGkkX08ltZ7KeE5KlnCDBFxrB8WnJa/9MPpKi2fTT7U4W8YikYGYw8OMWvDZJ1Fhe63UMW17Q9jg5rhIcDII4gr5CPY4xaLf4nfqfoqmdivpEltUtOhLahBvq0+HS1weCf8A0Q7BxZ9kBRgr5E+rWDnTXMuAzHPJs6zjDZmZN/yQtr1hINZxDtPGYEaOAygSJN4IuqfNDsVM+wAog5fIHdpYy/8AtA3EBztDcj03lLxXtDj6bAG13OkmCCXEaH87b6o8sWFM997W+3DMKCynFSubBmoZp4qkadNSvkmMquq1HVary97jLnzeYHoNhHCFnNOrJlviNyS25JuZMq3VagBsCLahx+IKzk22FBOokE3cN4jTjFkrO3NDid73JPBQV6nAAbASIj/0woHWExPUn4EcVNMZ0MLi2iM8kGCMsywh3DNBJHwI4LP2gfESzKf7wGrfFq2CB0j5rM0HQRabSdTrNuZXQGJLmZXNGbcjNB0gxlsYtN9BwSpju9MVgvaOq9rwCBDKjoaAILWOcNNhC+lfZN2rUq4ar3ry7LUAExu2Tp5L5tgsMwMr5ozd1VyQHe8W+K0CPDn469F08FUq4YNfSD2sMZspeyfcMFwidBfjPMLZS3Zotwa+n28vQly+S4P2yxIbmbWcWuJgPBqEAOI1IMExt8FsZ7aYo/8AFA2/3Y6Tduq18kezDZ9OzKL5j/2rxX/P/wDjb/8AlRGa7Hvo4kGfL6sjbR/Fb5oO/gDKBzPz2lZ31zxv5DnqvComjRUrACw49SsNdzjy9Om35oaNPMbmOWh/WPJKZSDbNJJ46WvqeFua0jGgob3UanUC0x/Khjj9cOlks5eJJB2PwkC/BA9zZtOgnQaaEp12NIaXNJtta42ulN1sTtG++0KhJED5dIKttAnQk8pHKbawtIopGk0xvJ8hGk3/AE/hMAExe0G19o+Xmk0H2DRc6A8fTy4I3OgwRHx1JuPQqrLT0RzHcLab68f2vqkOZN722n02Bt+adYzMH19bhUxovlgciN5N7WITUheztdjYrO3I+zhGU5gIiIF4BIN4g2AWftOgQczfCYuLkBwEAyDdpvrOhG0rA0lrg5uoIMjSRxv4htr8F3PvDa9I5mjNlLSALnTT3hO7eBKtf2VFezlOeXOJsCCQRPvXgOtxsDbU6+IK6dciCLEcrHhrr+yo0sroBBI3vBBbM6SQQYOnks2Ro3OUkzuZkS0nUuv5yDuocbJo7dDtOREgE6TJFt9oOtjGqN5m8keZBg6mJ6i/ouH3t5Em95g7mDMCdN+C1NxJIg3HCd505XWbi0XkNfXDPdAM6kg5bzf0HSyz1XO0c68jnAvMD+UxrA6PEY1gZRr8T67rJUcwmwcJjQdL3uRyVJkseMp1J2J4wdT/AAs9TEz7pgaTrqRuN/SJ5pL8NLpAfpYmImNPEbHnHDRMOEa0El2mxkkWmDmFtf050idjaeIdvI10JI11uJJ5fQB3ahBiw0uQTvyneVgGs5wZkHhebGRz0/hR1CDDSLwZEna8b8PRWkKzaztIk7a6H4EWvH0VdTtQTGVt9fdO49P4CwtwhO5Fp05XgmyttEEEtI5ki1uHOUnSCzX/AFJpM5WbQ0Akx1GnomMxVOPE2Oj9DxuRC5lbMCRMkSZGgmAD0uibh3QJEkAc4mdAfd6gQqoDpOx1MXvIMw3K/wBT57+q0U+1LyxxHEhrNOsLi/dyBLy6BbgJIMZWxKcxsgBjLWudiZ526FH+D2d3+ogxmLDxkMkDzYePxVU+02fgaTMQCwWvbTivN05iTYRFzqR1sOKI1IIAAPE6j1j5cEWxZHqfvrP+UfVqi8tP+Nn+pWjJiyOlVcPwm/1adUiXCIm835aGd1tq4UiII+R5CTp+aQ+jFnNEchIv5zK4k0DE03GRAkSdPU9TolOteOZAkE/vH8rXSLZiQLeZ2iIj4qdzO4v042PNaXQUY2kAEzbkLjb16SmB4JAbN414bnnspUw4zWAk3MyfidkBbEWN+Ei0/i4Wt0RpjDdTM352kRztqUTGjpYxveDGtteKBkzIytnS/Hr9XXRZga2RzgCQ2ziHBxHA5dY5oToqKfwwNom2t9NNAb2J2Aum3AgfEEi52utjuyXtLJygVfddJLb6AnY/Vk9nZDmueS4f2YHhcbkcWnQ72nbaU2ysJdGDD0ydYECZ46CJIjQkxyVEgzEfrxjb+RyXRZ2e1wpO7xsVdoOZsgmcs3AgaIv6e0Ne4Ok0jfwS0iR/ejwkc+I3TSfRWDo47aRvDf5B94Tv6LRhyWukOMwZaREg3tOpv8V16PZbTUyN7x2ennbYSOcH3myDcHY8FVLDMyUHlpLarjTgO8LnNAPhi7XXbrIunUrFj+ow46mHsD2mcpdl0AkxLDDovM8sp/EVkw9UOBI0OXM2bA+M5h6C3AnjI7rKTKLHOyQGYg0X+InxE1LOANj4HeIR0uuJ2z2caVep3Z8OYgic0FpNg6fEM1ptYDW61fbFJLsAtnRpG068YBJ+rFWKYB85iY4E/JP7Fxje/YHGGzDnOaHMa15I8cjQX9F1WY9hZEt92u33ZgNbmoBwOsusDq3iskn9BV9ONRZIlpka7fl9BaWUZnU6aAk+LTTj/C6/9SkS0uzEUKmkeKwrXAsWtzeKxdF0NXFH+65xAOLAJEAscR922AgnNmby2JlGKf0f9TmfcHyS0GYdsQYB8UnaDAJ281H9gVD/AHHAgmx/FExr70QbXOy6Lu0byc5OZhjvIt3BZU3me8IIOuURuk0seWuBLGkf2MgyQe6ZldbTK93iLdogc0sV9J/qcIdnva4xIP8AhAHSd+Bjohr4KoQZLSBxAjSI03j9hqu2aljy4zfZFmHE7c+HNZ+WSM2zyWMblYQbE2aPFGl/eJgcoE/PPg6biTBJMTEfVtF6bF4HvJBcADwaCRzBdul9nez4pS4FxHPhpbitvMsf0RgaXCYDoI1DDGupmI+aztpPeYc7kZJGgFrb6ar0YwzAQIuNthx08kTTTaLN4XjQk89klyfgzz1Ds8nwhjojXSY0M3A9Vqo+zDreIAC+sg8DYX2XUqYuRA3sbxY7cNd/5UNQzEmROhA+Q+al8rQjIfZ4CJeegFxxu7ZOb2XTjKZPWNuNwmuNxwtETfa17ymCmJnc7nQxr8bfoo8rGY/6ZT/CPj+qpbu6PNRT5H+hoU6qNjMeQ6c/4QX4W3Mxf6Kw08S3hAHICeMDU3RnGQdbD6H5qXBlNUaXMBOkm+onqhOAbJIMHY63APHT6uoHyLTJ6CPgeCFz7CYnTiBpqbKVaJ9FHCniTr7w0ty001QVaJPutAge9MnXp5pji4wNZ+t+iYKNr7DcRPNX5NBkZy5pB3dw3gjgd7LodlYlgo4gVGjOaZ7oE6vzsFiLWZnN+HRZ34S9so1On7X0VNw2Xc35/v8AknHkxBM14jGB9Oh3dImozvO8IaSJDmin7tiIadNJWqviD3+Je2k5tKtSqU6bMo/syWhrXRIMyHc/EVzqDSQdZ4kxuNOPom/dm2LnWHDe91XmkMfSxT30aTAKYNF7n5i5gJzZQBBIJiP/AHG2qmJ7Tc44kywDEul7ACY/tRUAZAjUN30CT9zOxsekC25sszmG03t+IRbol5JBs10O0HhzHd65pp0+6bDAfAA8BmotDnC/FJZUa1oa3OGtcXgBzRDy1rS5sAwYYz/SgGGnWAf81h634Km0QDci/VS5y7EW+uDMNPiOZ0uc6XX8RFr3dcz7xQ0wQbAAmdJnpr0TWYcQJ1EwZsfoq+64HXlF7/uk5PsCDF1AZBg32bHDhCdQ7UqCxDXNuBGWROt4JAJCzlongLfP69EQpHe4PlA3+CWTC2h9TGsLTNPxf5nGZ/zHLPQJLGsImYPCJ85AH0EOQab9dPMaJrad4HnvEfLdF9hdiw25uD5EeuvrdVSpuv4dNwR63j6KbTqhhn8PS+319SoYxzx1sLzubcI0vzVJdhRYaIkmx4/JMFRove1iNrT+izZWg+K94keKDp0/K/VPZhm3MXgC8k6SBaDoeGs2S0LQZrFsQGgmBBEyD11kACEsOcfeMjTW4BPBWXQYMSLQNpESJ6u/08kJqZR4iTcbC87Tx8JPT4ljCEgEmI/cRpY2AugJufgY31mOGnoFQqZrTM6GYHIxtcE8b9UNMtB8JDgTbS++/Lbn5pW/pIVSsIm0bCOvPn5+qoNGWS2xj3g7hmiT1lEGOAGW14BbeIB3jUGBzg6lSo5wBEAZZ1km1yOQHiJ/dNDtCzUabe7Osa6ASDGnEpNXERPDUExvE6jxSc30EFSm5wlu+4HHxCY0sfQDgro4B28dAANeep81ajY0m/Rf9Q5fAfootv8ASPrMorwZXikcDEY9zbCPejTaB+q0Cl4m84nS8k62VKLWSSRoOqDWLQNvrmtWGoA6zv8AC36+qii5mTI2VMOADHHXff8AVJLBwBh2W4m363UUUEMBzouOOnr+iaRAkD6yyoogB+EoAtBjUT5gStFOkCwzrnADtwADYbX5hRRP4NeheIbAcBtfzusdK8yPP1UUUJkke3fXaDojLQHab9dlFEIDK+s5r3AHSIsNx0TcSS0BwJl2s9YUUWtbEwDVPeNbNjf4Ex0V4w5ZcLe8YvAu4AayQOZKiifQIbS9zqQY2nijqvIeGg8RMCb24clFEkUxVOgDlBuHSDMbHXrslV8QW5AAIJYLjjInrb4lRRUtsQyjSAdIm59LsEDh7xVCqWm28nzyzKiii9AN7zwuFrWFtjmkfksoqk03GbyB8Kk+oY0dJCiiURFVqUUg8OdJD+EeFrItHT0CMjK0nU+LXqBt/mPoFaiuXoGLxGJc14aDYtBHKx0O37lU8y0kW8QBGoMtkyHTvtpyUUQikjoYHDN7sOi8D8h+U+a6eGoNn3W/LXpYqKLsglRvE15G/hb6KKKK6L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480720" cy="494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140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000" dirty="0" smtClean="0"/>
              <a:t>Декламування віршів </a:t>
            </a:r>
            <a:br>
              <a:rPr lang="uk-UA" sz="4000" dirty="0" smtClean="0"/>
            </a:br>
            <a:r>
              <a:rPr lang="uk-UA" sz="4000" dirty="0" smtClean="0"/>
              <a:t>про бій під Крутами</a:t>
            </a:r>
            <a:endParaRPr lang="uk-UA" sz="4000" dirty="0"/>
          </a:p>
        </p:txBody>
      </p:sp>
      <p:pic>
        <p:nvPicPr>
          <p:cNvPr id="3074" name="Picture 2" descr="http://nter.net.ua/uploads/posts/2011-01/1296163395_kruty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56226"/>
            <a:ext cx="4397474" cy="439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180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31</Words>
  <Application>Microsoft Office PowerPoint</Application>
  <PresentationFormat>Екран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Валка</vt:lpstr>
      <vt:lpstr>Бій під Крутами –  славна сторінка української історії</vt:lpstr>
      <vt:lpstr>Презентація PowerPoint</vt:lpstr>
      <vt:lpstr>Презентація PowerPoint</vt:lpstr>
      <vt:lpstr>Перебіг бою під Крутами </vt:lpstr>
      <vt:lpstr>Урочисте перепоховання студентів у Києві 19 березня 1918</vt:lpstr>
      <vt:lpstr>Перегляд відеоролика «Крути» </vt:lpstr>
      <vt:lpstr>Декламування віршів  про бій під Крутами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віталій</dc:creator>
  <cp:lastModifiedBy>Школа</cp:lastModifiedBy>
  <cp:revision>6</cp:revision>
  <dcterms:created xsi:type="dcterms:W3CDTF">2013-01-29T04:35:18Z</dcterms:created>
  <dcterms:modified xsi:type="dcterms:W3CDTF">2013-01-29T08:57:33Z</dcterms:modified>
</cp:coreProperties>
</file>