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E3E4A3C-2F31-42F7-B928-7CECDDBA77C3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653BFF7-BE0E-49D2-B572-33C3A331A9AC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ALyosha%20(&#1040;&#1083;&#1077;&#1096;&#1072;)%20-%20Sweet%20People%20(1).mp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&#1083;&#1080;&#1082;&#1074;&#1080;&#1076;&#1072;&#1094;&#1080;&#1103;%20&#1072;&#1074;&#1072;&#1088;&#1080;&#1080;%20&#1085;&#1072;%20&#1063;&#1040;&#1069;&#1057;.mpg.mp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&#1043;&#1077;&#1088;&#1086;&#1111;-&#1083;&#1110;&#1082;&#1074;&#1110;&#1076;&#1072;&#1090;&#1086;&#1088;&#1080;.ppt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&#1040;&#1090;&#1086;&#1084;&#1085;&#1077;%20&#1084;&#1072;&#1081;&#1073;&#1091;&#1090;&#1085;&#1108;%20&#1059;&#1082;&#1088;&#1072;&#1111;&#1085;&#1080;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upload.wikimedia.org/wikipedia/commons/thumb/0/0d/Chornobyl_radiation_1996_%28uk%29.svg/350px-Chornobyl_radiation_1996_%28uk%29.svg.pn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7812360" cy="2780928"/>
          </a:xfrm>
        </p:spPr>
        <p:txBody>
          <a:bodyPr>
            <a:noAutofit/>
          </a:bodyPr>
          <a:lstStyle/>
          <a:p>
            <a:r>
              <a:rPr lang="uk-UA" sz="6000" dirty="0"/>
              <a:t>Чорнобильський дзвін</a:t>
            </a:r>
          </a:p>
        </p:txBody>
      </p:sp>
      <p:pic>
        <p:nvPicPr>
          <p:cNvPr id="3" name="Picture 2" descr="ЧАЕ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175" y="2780928"/>
            <a:ext cx="57912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05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pPr algn="just"/>
            <a:r>
              <a:rPr lang="uk-UA" b="1" dirty="0" smtClean="0">
                <a:solidFill>
                  <a:srgbClr val="FFFF00"/>
                </a:solidFill>
              </a:rPr>
              <a:t>Мета заходу</a:t>
            </a:r>
            <a:r>
              <a:rPr lang="uk-UA" dirty="0" smtClean="0">
                <a:solidFill>
                  <a:srgbClr val="FFFF00"/>
                </a:solidFill>
              </a:rPr>
              <a:t>: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uk-UA" sz="3200" b="1" dirty="0" smtClean="0">
                <a:solidFill>
                  <a:srgbClr val="FFFF00"/>
                </a:solidFill>
              </a:rPr>
              <a:t>Ознайомитися </a:t>
            </a:r>
            <a:r>
              <a:rPr lang="uk-UA" sz="3200" b="1" dirty="0">
                <a:solidFill>
                  <a:srgbClr val="FFFF00"/>
                </a:solidFill>
              </a:rPr>
              <a:t>з наслідками аварії на Чорнобильській АЕС, героїзмом людей при ліквідації аварії.</a:t>
            </a:r>
          </a:p>
          <a:p>
            <a:pPr lvl="0" algn="just"/>
            <a:r>
              <a:rPr lang="uk-UA" sz="3200" b="1" dirty="0">
                <a:solidFill>
                  <a:srgbClr val="FFFF00"/>
                </a:solidFill>
              </a:rPr>
              <a:t>Розвивати вміння працювати з комп’ютерними програмами, творчість, естетичність при виготовленні інформаційних буклетів, презентацій.</a:t>
            </a:r>
          </a:p>
          <a:p>
            <a:pPr lvl="0" algn="just"/>
            <a:r>
              <a:rPr lang="uk-UA" sz="3200" b="1" dirty="0">
                <a:solidFill>
                  <a:srgbClr val="FFFF00"/>
                </a:solidFill>
              </a:rPr>
              <a:t>Виховувати повагу до людей, які ризикували життям при ліквідації аварії.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3917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52928" cy="3140968"/>
          </a:xfrm>
        </p:spPr>
        <p:txBody>
          <a:bodyPr>
            <a:normAutofit/>
          </a:bodyPr>
          <a:lstStyle/>
          <a:p>
            <a:r>
              <a:rPr lang="uk-UA" sz="6600" dirty="0">
                <a:effectLst/>
                <a:hlinkClick r:id="rId2" action="ppaction://hlinkfile"/>
              </a:rPr>
              <a:t>Перегляд </a:t>
            </a:r>
            <a:r>
              <a:rPr lang="uk-UA" sz="6600" dirty="0" err="1">
                <a:effectLst/>
                <a:hlinkClick r:id="rId2" action="ppaction://hlinkfile"/>
              </a:rPr>
              <a:t>відеокліпу</a:t>
            </a:r>
            <a:r>
              <a:rPr lang="uk-UA" sz="6600" dirty="0">
                <a:effectLst/>
                <a:hlinkClick r:id="rId2" action="ppaction://hlinkfile"/>
              </a:rPr>
              <a:t> </a:t>
            </a:r>
            <a:r>
              <a:rPr lang="uk-UA" sz="6600" dirty="0" smtClean="0">
                <a:effectLst/>
                <a:hlinkClick r:id="rId2" action="ppaction://hlinkfile"/>
              </a:rPr>
              <a:t>Альоші </a:t>
            </a:r>
            <a:r>
              <a:rPr lang="uk-UA" sz="6600" dirty="0">
                <a:effectLst/>
                <a:hlinkClick r:id="rId2" action="ppaction://hlinkfile"/>
              </a:rPr>
              <a:t>«</a:t>
            </a:r>
            <a:r>
              <a:rPr lang="en-US" sz="6600" dirty="0" smtClean="0">
                <a:effectLst/>
                <a:hlinkClick r:id="rId2" action="ppaction://hlinkfile"/>
              </a:rPr>
              <a:t>Sweet </a:t>
            </a:r>
            <a:r>
              <a:rPr lang="en-US" sz="6600" dirty="0">
                <a:effectLst/>
                <a:hlinkClick r:id="rId2" action="ppaction://hlinkfile"/>
              </a:rPr>
              <a:t>people</a:t>
            </a:r>
            <a:r>
              <a:rPr lang="uk-UA" sz="6600" dirty="0">
                <a:effectLst/>
                <a:hlinkClick r:id="rId2" action="ppaction://hlinkfile"/>
              </a:rPr>
              <a:t>»</a:t>
            </a:r>
            <a:r>
              <a:rPr lang="uk-UA" sz="6600" dirty="0">
                <a:effectLst/>
              </a:rPr>
              <a:t/>
            </a:r>
            <a:br>
              <a:rPr lang="uk-UA" sz="6600" dirty="0">
                <a:effectLst/>
              </a:rPr>
            </a:br>
            <a:endParaRPr lang="uk-UA" sz="6600" dirty="0"/>
          </a:p>
        </p:txBody>
      </p:sp>
      <p:pic>
        <p:nvPicPr>
          <p:cNvPr id="2052" name="Picture 4" descr="http://s1.tchkcdn.com/glamur/g_144634/img_news_list/IMG_59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397" y="2705099"/>
            <a:ext cx="6248400" cy="415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12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05064"/>
            <a:ext cx="8229600" cy="208823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uk-UA" sz="4000" b="1" dirty="0">
                <a:hlinkClick r:id="rId2" action="ppaction://hlinkfile"/>
              </a:rPr>
              <a:t>Перегляд відеоролика </a:t>
            </a:r>
            <a:r>
              <a:rPr lang="uk-UA" sz="4000" b="1" dirty="0" smtClean="0">
                <a:hlinkClick r:id="rId2" action="ppaction://hlinkfile"/>
              </a:rPr>
              <a:t/>
            </a:r>
            <a:br>
              <a:rPr lang="uk-UA" sz="4000" b="1" dirty="0" smtClean="0">
                <a:hlinkClick r:id="rId2" action="ppaction://hlinkfile"/>
              </a:rPr>
            </a:br>
            <a:r>
              <a:rPr lang="uk-UA" sz="4000" b="1" dirty="0" smtClean="0">
                <a:hlinkClick r:id="rId2" action="ppaction://hlinkfile"/>
              </a:rPr>
              <a:t>про </a:t>
            </a:r>
            <a:r>
              <a:rPr lang="uk-UA" sz="4000" b="1" dirty="0">
                <a:hlinkClick r:id="rId2" action="ppaction://hlinkfile"/>
              </a:rPr>
              <a:t>ліквідацію </a:t>
            </a:r>
            <a:r>
              <a:rPr lang="uk-UA" sz="4000" b="1" dirty="0" smtClean="0">
                <a:hlinkClick r:id="rId2" action="ppaction://hlinkfile"/>
              </a:rPr>
              <a:t>наслідків</a:t>
            </a:r>
            <a:br>
              <a:rPr lang="uk-UA" sz="4000" b="1" dirty="0" smtClean="0">
                <a:hlinkClick r:id="rId2" action="ppaction://hlinkfile"/>
              </a:rPr>
            </a:br>
            <a:r>
              <a:rPr lang="uk-UA" sz="4000" b="1" dirty="0" smtClean="0">
                <a:hlinkClick r:id="rId2" action="ppaction://hlinkfile"/>
              </a:rPr>
              <a:t>Чорнобильської </a:t>
            </a:r>
            <a:r>
              <a:rPr lang="uk-UA" sz="4000" b="1" dirty="0">
                <a:hlinkClick r:id="rId2" action="ppaction://hlinkfile"/>
              </a:rPr>
              <a:t>катастрофи</a:t>
            </a:r>
            <a:r>
              <a:rPr lang="uk-UA" sz="5400" dirty="0">
                <a:hlinkClick r:id="rId2" action="ppaction://hlinkfile"/>
              </a:rPr>
              <a:t/>
            </a:r>
            <a:br>
              <a:rPr lang="uk-UA" sz="5400" dirty="0">
                <a:hlinkClick r:id="rId2" action="ppaction://hlinkfile"/>
              </a:rPr>
            </a:br>
            <a:endParaRPr lang="uk-UA" sz="5400" dirty="0"/>
          </a:p>
        </p:txBody>
      </p:sp>
      <p:pic>
        <p:nvPicPr>
          <p:cNvPr id="3076" name="Picture 4" descr="http://www.novoselica-rda.cv.ua/uploads/posts/2012-12/1355468913_default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476118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07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45024"/>
            <a:ext cx="8229600" cy="1143000"/>
          </a:xfrm>
        </p:spPr>
        <p:txBody>
          <a:bodyPr>
            <a:noAutofit/>
          </a:bodyPr>
          <a:lstStyle/>
          <a:p>
            <a:r>
              <a:rPr lang="uk-UA" sz="5400" b="1" dirty="0">
                <a:hlinkClick r:id="rId2" action="ppaction://hlinkpres?slideindex=1&amp;slidetitle="/>
              </a:rPr>
              <a:t>Герої-ліквідатори аварії </a:t>
            </a:r>
            <a:r>
              <a:rPr lang="uk-UA" sz="5400" b="1" dirty="0" smtClean="0">
                <a:hlinkClick r:id="rId2" action="ppaction://hlinkpres?slideindex=1&amp;slidetitle="/>
              </a:rPr>
              <a:t/>
            </a:r>
            <a:br>
              <a:rPr lang="uk-UA" sz="5400" b="1" dirty="0" smtClean="0">
                <a:hlinkClick r:id="rId2" action="ppaction://hlinkpres?slideindex=1&amp;slidetitle="/>
              </a:rPr>
            </a:br>
            <a:r>
              <a:rPr lang="uk-UA" sz="5400" b="1" dirty="0" smtClean="0">
                <a:hlinkClick r:id="rId2" action="ppaction://hlinkpres?slideindex=1&amp;slidetitle="/>
              </a:rPr>
              <a:t>на </a:t>
            </a:r>
            <a:r>
              <a:rPr lang="uk-UA" sz="5400" b="1" dirty="0">
                <a:hlinkClick r:id="rId2" action="ppaction://hlinkpres?slideindex=1&amp;slidetitle="/>
              </a:rPr>
              <a:t>Чорнобильській </a:t>
            </a:r>
            <a:r>
              <a:rPr lang="uk-UA" sz="5400" b="1" dirty="0" smtClean="0">
                <a:hlinkClick r:id="rId2" action="ppaction://hlinkpres?slideindex=1&amp;slidetitle="/>
              </a:rPr>
              <a:t>АЕС</a:t>
            </a:r>
            <a:br>
              <a:rPr lang="uk-UA" sz="5400" b="1" dirty="0" smtClean="0">
                <a:hlinkClick r:id="rId2" action="ppaction://hlinkpres?slideindex=1&amp;slidetitle="/>
              </a:rPr>
            </a:br>
            <a:endParaRPr lang="uk-UA" sz="5400" dirty="0"/>
          </a:p>
        </p:txBody>
      </p:sp>
      <p:pic>
        <p:nvPicPr>
          <p:cNvPr id="4098" name="Picture 2" descr="Звернення голів районної державної адміністрації та районної ради з нагоди Дня вшанування учасників ліквідації наслідків аварії на Чорнобильській АЕ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86516"/>
            <a:ext cx="2520280" cy="332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25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uk-UA" sz="4400" b="1" dirty="0">
                <a:hlinkClick r:id="rId2" action="ppaction://hlinkpres?slideindex=1&amp;slidetitle="/>
              </a:rPr>
              <a:t>Захист проекту </a:t>
            </a:r>
            <a:r>
              <a:rPr lang="uk-UA" sz="4400" b="1" dirty="0" smtClean="0">
                <a:hlinkClick r:id="rId2" action="ppaction://hlinkpres?slideindex=1&amp;slidetitle="/>
              </a:rPr>
              <a:t/>
            </a:r>
            <a:br>
              <a:rPr lang="uk-UA" sz="4400" b="1" dirty="0" smtClean="0">
                <a:hlinkClick r:id="rId2" action="ppaction://hlinkpres?slideindex=1&amp;slidetitle="/>
              </a:rPr>
            </a:br>
            <a:r>
              <a:rPr lang="uk-UA" sz="4400" b="1" dirty="0" smtClean="0">
                <a:hlinkClick r:id="rId2" action="ppaction://hlinkpres?slideindex=1&amp;slidetitle="/>
              </a:rPr>
              <a:t>«</a:t>
            </a:r>
            <a:r>
              <a:rPr lang="uk-UA" sz="4400" b="1" dirty="0">
                <a:hlinkClick r:id="rId2" action="ppaction://hlinkpres?slideindex=1&amp;slidetitle="/>
              </a:rPr>
              <a:t>Атомне майбутнє України</a:t>
            </a:r>
            <a:r>
              <a:rPr lang="uk-UA" sz="4400" b="1" dirty="0" smtClean="0">
                <a:hlinkClick r:id="rId2" action="ppaction://hlinkpres?slideindex=1&amp;slidetitle="/>
              </a:rPr>
              <a:t>»</a:t>
            </a:r>
            <a:br>
              <a:rPr lang="uk-UA" sz="4400" b="1" dirty="0" smtClean="0">
                <a:hlinkClick r:id="rId2" action="ppaction://hlinkpres?slideindex=1&amp;slidetitle="/>
              </a:rPr>
            </a:br>
            <a:endParaRPr lang="uk-UA" sz="4400" dirty="0"/>
          </a:p>
        </p:txBody>
      </p:sp>
      <p:pic>
        <p:nvPicPr>
          <p:cNvPr id="5122" name="Picture 2" descr="http://forexaw.com/TERMs/Science/Physics/img177928_1-2_Struktura_ato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20888"/>
            <a:ext cx="44672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74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96" y="548680"/>
            <a:ext cx="2770062" cy="5098578"/>
          </a:xfrm>
        </p:spPr>
        <p:txBody>
          <a:bodyPr>
            <a:normAutofit/>
          </a:bodyPr>
          <a:lstStyle/>
          <a:p>
            <a:r>
              <a:rPr lang="uk-UA" sz="3600" b="1" dirty="0"/>
              <a:t>К</a:t>
            </a:r>
            <a:r>
              <a:rPr lang="uk-UA" sz="3600" b="1" dirty="0" smtClean="0"/>
              <a:t>арта </a:t>
            </a:r>
            <a:r>
              <a:rPr lang="uk-UA" sz="3600" b="1" dirty="0"/>
              <a:t>найбільш забруднених зон</a:t>
            </a:r>
            <a:endParaRPr lang="uk-UA" sz="3600" dirty="0"/>
          </a:p>
        </p:txBody>
      </p:sp>
      <p:pic>
        <p:nvPicPr>
          <p:cNvPr id="1026" name="Picture 2" descr="http://upload.wikimedia.org/wikipedia/commons/thumb/0/0d/Chornobyl_radiation_1996_%28uk%29.svg/350px-Chornobyl_radiation_1996_%28uk%29.svg.pn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842"/>
            <a:ext cx="6372200" cy="6731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428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081877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Autofit/>
          </a:bodyPr>
          <a:lstStyle/>
          <a:p>
            <a:r>
              <a:rPr lang="uk-UA" sz="5400" dirty="0" smtClean="0">
                <a:solidFill>
                  <a:srgbClr val="FFFF00"/>
                </a:solidFill>
              </a:rPr>
              <a:t>Демонстрація </a:t>
            </a:r>
            <a:br>
              <a:rPr lang="uk-UA" sz="5400" dirty="0" smtClean="0">
                <a:solidFill>
                  <a:srgbClr val="FFFF00"/>
                </a:solidFill>
              </a:rPr>
            </a:br>
            <a:r>
              <a:rPr lang="uk-UA" sz="5400" b="1" dirty="0" smtClean="0">
                <a:solidFill>
                  <a:srgbClr val="FFFF00"/>
                </a:solidFill>
              </a:rPr>
              <a:t>інформаційного </a:t>
            </a:r>
            <a:r>
              <a:rPr lang="uk-UA" sz="5400" b="1" dirty="0">
                <a:solidFill>
                  <a:srgbClr val="FFFF00"/>
                </a:solidFill>
              </a:rPr>
              <a:t>буклету </a:t>
            </a:r>
            <a:r>
              <a:rPr lang="uk-UA" sz="5400" b="1" dirty="0" smtClean="0">
                <a:solidFill>
                  <a:srgbClr val="FFFF00"/>
                </a:solidFill>
              </a:rPr>
              <a:t/>
            </a:r>
            <a:br>
              <a:rPr lang="uk-UA" sz="5400" b="1" dirty="0" smtClean="0">
                <a:solidFill>
                  <a:srgbClr val="FFFF00"/>
                </a:solidFill>
              </a:rPr>
            </a:br>
            <a:r>
              <a:rPr lang="uk-UA" sz="5400" b="1" dirty="0" smtClean="0">
                <a:solidFill>
                  <a:srgbClr val="FFFF00"/>
                </a:solidFill>
              </a:rPr>
              <a:t>«</a:t>
            </a:r>
            <a:r>
              <a:rPr lang="uk-UA" sz="5400" b="1" dirty="0">
                <a:solidFill>
                  <a:srgbClr val="FFFF00"/>
                </a:solidFill>
              </a:rPr>
              <a:t>Чорнобильська катастрофа в масовій культурі»</a:t>
            </a:r>
            <a:r>
              <a:rPr lang="uk-UA" sz="5400" dirty="0">
                <a:solidFill>
                  <a:srgbClr val="FFFF00"/>
                </a:solidFill>
              </a:rPr>
              <a:t/>
            </a:r>
            <a:br>
              <a:rPr lang="uk-UA" sz="5400" dirty="0">
                <a:solidFill>
                  <a:srgbClr val="FFFF00"/>
                </a:solidFill>
              </a:rPr>
            </a:br>
            <a:endParaRPr lang="uk-UA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98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конавча">
  <a:themeElements>
    <a:clrScheme name="Виконавча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Виконавча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иконавч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148</TotalTime>
  <Words>66</Words>
  <Application>Microsoft Office PowerPoint</Application>
  <PresentationFormat>Екран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Виконавча</vt:lpstr>
      <vt:lpstr>Чорнобильський дзвін</vt:lpstr>
      <vt:lpstr>Мета заходу:</vt:lpstr>
      <vt:lpstr>Перегляд відеокліпу Альоші «Sweet people» </vt:lpstr>
      <vt:lpstr>Перегляд відеоролика  про ліквідацію наслідків Чорнобильської катастрофи </vt:lpstr>
      <vt:lpstr>Герої-ліквідатори аварії  на Чорнобильській АЕС </vt:lpstr>
      <vt:lpstr>Захист проекту  «Атомне майбутнє України» </vt:lpstr>
      <vt:lpstr>Карта найбільш забруднених зон</vt:lpstr>
      <vt:lpstr>Демонстрація  інформаційного буклету  «Чорнобильська катастрофа в масовій культурі»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Чорнобильський дзвін</dc:title>
  <dc:creator>Користувач</dc:creator>
  <cp:lastModifiedBy>Користувач</cp:lastModifiedBy>
  <cp:revision>13</cp:revision>
  <cp:lastPrinted>2013-01-05T15:49:38Z</cp:lastPrinted>
  <dcterms:created xsi:type="dcterms:W3CDTF">2012-12-17T09:39:02Z</dcterms:created>
  <dcterms:modified xsi:type="dcterms:W3CDTF">2013-01-05T16:08:29Z</dcterms:modified>
</cp:coreProperties>
</file>