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2" r:id="rId4"/>
    <p:sldId id="258" r:id="rId5"/>
    <p:sldId id="261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E5A0E25-BEB6-4336-B748-F5833D096C0D}" type="datetimeFigureOut">
              <a:rPr lang="uk-UA" smtClean="0"/>
              <a:t>05.01.2013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69802D0-5223-4722-9F46-F268347C1C94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7772400" cy="2378695"/>
          </a:xfrm>
        </p:spPr>
        <p:txBody>
          <a:bodyPr>
            <a:noAutofit/>
          </a:bodyPr>
          <a:lstStyle/>
          <a:p>
            <a:pPr algn="ctr"/>
            <a:r>
              <a:rPr lang="uk-UA" sz="8800" dirty="0" smtClean="0"/>
              <a:t>Атомне майбутнє України </a:t>
            </a:r>
            <a:endParaRPr lang="uk-UA" sz="8800" dirty="0"/>
          </a:p>
        </p:txBody>
      </p:sp>
    </p:spTree>
    <p:extLst>
      <p:ext uri="{BB962C8B-B14F-4D97-AF65-F5344CB8AC3E}">
        <p14:creationId xmlns:p14="http://schemas.microsoft.com/office/powerpoint/2010/main" val="241127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50106"/>
          </a:xfrm>
        </p:spPr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</a:rPr>
              <a:t>Запорізька АЕС</a:t>
            </a:r>
            <a:endParaRPr lang="uk-U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29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Історія Запорізької АЕС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uk-UA" b="1" dirty="0" smtClean="0">
                <a:solidFill>
                  <a:srgbClr val="C00000"/>
                </a:solidFill>
              </a:rPr>
              <a:t>Запорізька АЕС (ЗАЕС) — атомна електростанція, розташована в степовій зоні на березі Каховського водосховища в Запорізькій області України поруч із містом Енергодар. Це найбільша в Україні (і в Європі) атомна електростанція, вона складається з 6 атомних енергоблоків.</a:t>
            </a:r>
          </a:p>
          <a:p>
            <a:pPr algn="just"/>
            <a:r>
              <a:rPr lang="uk-UA" b="1" dirty="0" smtClean="0">
                <a:solidFill>
                  <a:srgbClr val="C00000"/>
                </a:solidFill>
              </a:rPr>
              <a:t>Рішення про будівництво ЗАЕС було ухвалене в 1978 році.</a:t>
            </a:r>
          </a:p>
          <a:p>
            <a:pPr algn="just"/>
            <a:r>
              <a:rPr lang="uk-UA" b="1" dirty="0" smtClean="0">
                <a:solidFill>
                  <a:srgbClr val="C00000"/>
                </a:solidFill>
              </a:rPr>
              <a:t>В 1981-му почалося поетапне спорудження блоків станції. Протягом 1984—1987 р. уведені в експлуатацію чотири енергоблоки.</a:t>
            </a:r>
          </a:p>
          <a:p>
            <a:pPr algn="just"/>
            <a:r>
              <a:rPr lang="uk-UA" b="1" dirty="0" smtClean="0">
                <a:solidFill>
                  <a:srgbClr val="C00000"/>
                </a:solidFill>
              </a:rPr>
              <a:t>В 1989 р. став функціонувати п'ятий енергоблок, а шостий — лише в 1995 році, після скасування мораторію на будівництво ядерних об'єктів в Україні. Запуск шостого блоку Міжнародний інститут фінансів і економічного партнерства (США) відзначив Запорізьку АЕС «Смолоскипом Бірмінгема». Ця нагорода вручається підприємствам за успішне економічне виживання й розвиток в умовах зародження ринкових відносин.</a:t>
            </a:r>
          </a:p>
          <a:p>
            <a:pPr algn="just"/>
            <a:r>
              <a:rPr lang="uk-UA" b="1" dirty="0" smtClean="0">
                <a:solidFill>
                  <a:srgbClr val="C00000"/>
                </a:solidFill>
              </a:rPr>
              <a:t>Щорічно станція генерує близько 40 </a:t>
            </a:r>
            <a:r>
              <a:rPr lang="uk-UA" b="1" dirty="0" err="1" smtClean="0">
                <a:solidFill>
                  <a:srgbClr val="C00000"/>
                </a:solidFill>
              </a:rPr>
              <a:t>млрд</a:t>
            </a:r>
            <a:r>
              <a:rPr lang="uk-UA" b="1" dirty="0" smtClean="0">
                <a:solidFill>
                  <a:srgbClr val="C00000"/>
                </a:solidFill>
              </a:rPr>
              <a:t> </a:t>
            </a:r>
            <a:r>
              <a:rPr lang="uk-UA" b="1" dirty="0" err="1" smtClean="0">
                <a:solidFill>
                  <a:srgbClr val="C00000"/>
                </a:solidFill>
              </a:rPr>
              <a:t>кВт•годин</a:t>
            </a:r>
            <a:r>
              <a:rPr lang="uk-UA" b="1" dirty="0" smtClean="0">
                <a:solidFill>
                  <a:srgbClr val="C00000"/>
                </a:solidFill>
              </a:rPr>
              <a:t> електроенергії, що становить п'яту частину </a:t>
            </a:r>
            <a:r>
              <a:rPr lang="uk-UA" b="1" dirty="0" err="1" smtClean="0">
                <a:solidFill>
                  <a:srgbClr val="C00000"/>
                </a:solidFill>
              </a:rPr>
              <a:t>загальнорічного</a:t>
            </a:r>
            <a:r>
              <a:rPr lang="uk-UA" b="1" dirty="0" smtClean="0">
                <a:solidFill>
                  <a:srgbClr val="C00000"/>
                </a:solidFill>
              </a:rPr>
              <a:t> виробництва електроенергії в державі й половину її виробництва на українських атомних станціях.</a:t>
            </a:r>
          </a:p>
          <a:p>
            <a:pPr algn="just"/>
            <a:r>
              <a:rPr lang="uk-UA" b="1" dirty="0" smtClean="0">
                <a:solidFill>
                  <a:srgbClr val="C00000"/>
                </a:solidFill>
              </a:rPr>
              <a:t>За підсумками роботи в 2000 р. Запорізька АЕС визнана однією із трьох кращих атомних станцій світу, що повністю відповідають вимогам МАГАТЕ.</a:t>
            </a:r>
          </a:p>
          <a:p>
            <a:endParaRPr lang="uk-U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51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6632"/>
            <a:ext cx="8579296" cy="65527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000" b="1" dirty="0" smtClean="0">
                <a:solidFill>
                  <a:srgbClr val="C00000"/>
                </a:solidFill>
              </a:rPr>
              <a:t>Південноукраїнська АЕС</a:t>
            </a:r>
            <a:endParaRPr lang="uk-UA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Історія Південноукраїнської АЕС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vi-VN" b="1" dirty="0" smtClean="0">
                <a:solidFill>
                  <a:srgbClr val="C00000"/>
                </a:solidFill>
              </a:rPr>
              <a:t>Півде́нноукраї́нська АЕС — атомна електростанція, розташована в степовій зоні на лівому березі ріки Південний Буг, при Ташлицькому водосховищі, неподалік (на схід) від міста Южноукраїнська, що в Миколаївській області. Збудована у 1975—1982 роках.</a:t>
            </a:r>
          </a:p>
          <a:p>
            <a:pPr marL="0" indent="0" algn="just">
              <a:buNone/>
            </a:pPr>
            <a:r>
              <a:rPr lang="vi-VN" b="1" dirty="0" smtClean="0">
                <a:solidFill>
                  <a:srgbClr val="C00000"/>
                </a:solidFill>
              </a:rPr>
              <a:t>Енергетичне підприємство офіційно називається ВП «Южно-Українська АЕС», входить до складу державного підприємства — Національної атомної енергогенеруючої компанії «Енергоатом» України. Є частиною Південноукраїнського енергетичного комплексу.</a:t>
            </a:r>
          </a:p>
          <a:p>
            <a:pPr marL="0" indent="0" algn="just">
              <a:buNone/>
            </a:pPr>
            <a:r>
              <a:rPr lang="vi-VN" b="1" dirty="0" smtClean="0">
                <a:solidFill>
                  <a:srgbClr val="C00000"/>
                </a:solidFill>
              </a:rPr>
              <a:t>Щорічне вироблення електроенергії на АЕС перевищує 17 млрд. кіловат-годин, що перевищує 10% загальнодержавного виробництва електроенергії і близько 25% її виробництва атомними електростанціями України. Південноукраїнська АЕС обсягом генеруючої енергії забезпечує умови для життя і роботи регіону з населенням понад 5 мільйонів людей. Потужності АЕС достатньо, щоб задовольнити потреби в електроенергії населення, промисловості та сільського господарства Миколаївської, Одеської, Херсонської областей та Автономної Республіки Крим на 96%.</a:t>
            </a:r>
            <a:endParaRPr lang="uk-UA" b="1" dirty="0" smtClean="0">
              <a:solidFill>
                <a:srgbClr val="C00000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4330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Хмельницька АЕС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" y="762090"/>
            <a:ext cx="9122315" cy="6067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19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Історія Хмельницької АЕС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vi-VN" dirty="0" smtClean="0"/>
              <a:t>Хмельни́цька АЕС (ХАЕС) — розташована на території Хмельницької області в місті Нетішин на електростанції працює 2 ядерних реактори ВВЕР-1000 (підключені у 1987 і 2004 роках відповідно) загальною потужністю 2000 МВт. Основне призначення станції — покриття дефіциту електричних потужностей в Західному регіоні України.</a:t>
            </a:r>
          </a:p>
          <a:p>
            <a:pPr algn="just"/>
            <a:endParaRPr lang="vi-VN" dirty="0" smtClean="0"/>
          </a:p>
          <a:p>
            <a:pPr algn="just"/>
            <a:r>
              <a:rPr lang="vi-VN" dirty="0" smtClean="0"/>
              <a:t>За проектом АЕС повинна була мати 4 енергоблоки. У 1981 році почато будівництво. В кінці 1987 року введений перший енергоблок. Підготовлені майданчики ще для трьох блоків. Другий енергоблок почали будувати в 1983 році, пуск планувався в кінці 1991.</a:t>
            </a:r>
          </a:p>
          <a:p>
            <a:pPr algn="just"/>
            <a:endParaRPr lang="vi-VN" dirty="0" smtClean="0"/>
          </a:p>
          <a:p>
            <a:pPr algn="just"/>
            <a:r>
              <a:rPr lang="vi-VN" dirty="0" smtClean="0"/>
              <a:t>У 1990 році Верховна Рада України оголосила мораторій на будівництво нових АЕС, під час дії якого на Хмельницькій станції були змонтовані основні технологічні вузли і підготовлений персонал для роботи на другому блоці.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3821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vi-VN" dirty="0" smtClean="0"/>
              <a:t>Рі́вненська</a:t>
            </a:r>
            <a:r>
              <a:rPr lang="uk-UA" dirty="0" smtClean="0"/>
              <a:t> АЕС</a:t>
            </a:r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65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Історія Рівненської АЕС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uk-UA" dirty="0" smtClean="0"/>
              <a:t>Відлік своєї історії станція веде з 1971 року, коли почалося проектування </a:t>
            </a:r>
            <a:r>
              <a:rPr lang="uk-UA" dirty="0" err="1" smtClean="0"/>
              <a:t>Західно-Української</a:t>
            </a:r>
            <a:r>
              <a:rPr lang="uk-UA" dirty="0" smtClean="0"/>
              <a:t> АЕС, яку пізніше перейменували в Рівненську АЕС.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Будівництво станції почалося в 1973 році. Два перших енергоблоки з реакторами ВВЕР-440 уведені в експлуатацію в 1980–1981 роках, а 3-й енергоблок — мільйонник — в 1986 році.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На початку 1989 року на Рівненській АЕС працювала комісія МАГАТЕ. У її склад входили провідні спеціалісти Японії, США, Канади, Франції, Німеччини, Фінляндії й інших країн світу. Закордонні експерти й спостерігачі високо оцінили рівень безпеки станції. Європейський Союз обрав Рівненську станцію базовою для виконання ряду міжнародних проектів.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2804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конавча">
  <a:themeElements>
    <a:clrScheme name="Виконавча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Виконавча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иконавч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</TotalTime>
  <Words>587</Words>
  <Application>Microsoft Office PowerPoint</Application>
  <PresentationFormat>Екран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Виконавча</vt:lpstr>
      <vt:lpstr>Атомне майбутнє України </vt:lpstr>
      <vt:lpstr>Запорізька АЕС</vt:lpstr>
      <vt:lpstr>Історія Запорізької АЕС</vt:lpstr>
      <vt:lpstr>Презентація PowerPoint</vt:lpstr>
      <vt:lpstr>Історія Південноукраїнської АЕС</vt:lpstr>
      <vt:lpstr>Хмельницька АЕС</vt:lpstr>
      <vt:lpstr>Історія Хмельницької АЕС</vt:lpstr>
      <vt:lpstr>Рі́вненська АЕС</vt:lpstr>
      <vt:lpstr>Історія Рівненської АЕС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Атомне майбутнє України</dc:title>
  <dc:creator>Користувач</dc:creator>
  <cp:lastModifiedBy>Користувач</cp:lastModifiedBy>
  <cp:revision>7</cp:revision>
  <dcterms:created xsi:type="dcterms:W3CDTF">2012-12-17T10:26:56Z</dcterms:created>
  <dcterms:modified xsi:type="dcterms:W3CDTF">2013-01-05T05:12:44Z</dcterms:modified>
</cp:coreProperties>
</file>