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735763" cy="98663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16" name="Місце для дати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Місце для номера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7" name="Місце для вмісту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9" name="Місце для дати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25" name="Місце для тексту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8" name="Місце для вмісту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24" name="Місце для нижнього колонтитула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29" name="Місце для нижнього колонтитула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Місце для зображення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дати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4E31EF-3E68-4D90-97AB-4E86E5DFC592}" type="datetimeFigureOut">
              <a:rPr lang="uk-UA" smtClean="0"/>
              <a:t>20.12.2012</a:t>
            </a:fld>
            <a:endParaRPr lang="uk-UA"/>
          </a:p>
        </p:txBody>
      </p:sp>
      <p:sp>
        <p:nvSpPr>
          <p:cNvPr id="28" name="Місце для нижнього колонтитула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5A7B81-122D-4E68-BD62-B96200C0E314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Місце для заголовка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44824"/>
            <a:ext cx="8712968" cy="2234679"/>
          </a:xfrm>
        </p:spPr>
        <p:txBody>
          <a:bodyPr>
            <a:noAutofit/>
          </a:bodyPr>
          <a:lstStyle/>
          <a:p>
            <a:pPr algn="ctr"/>
            <a:r>
              <a:rPr lang="uk-UA" sz="6000" b="1" dirty="0" smtClean="0">
                <a:latin typeface="+mn-lt"/>
              </a:rPr>
              <a:t>Герої-ліквідатори </a:t>
            </a:r>
            <a:br>
              <a:rPr lang="uk-UA" sz="6000" b="1" dirty="0" smtClean="0">
                <a:latin typeface="+mn-lt"/>
              </a:rPr>
            </a:br>
            <a:r>
              <a:rPr lang="uk-UA" sz="6000" b="1" dirty="0" smtClean="0">
                <a:latin typeface="+mn-lt"/>
              </a:rPr>
              <a:t>аварії на </a:t>
            </a:r>
            <a:br>
              <a:rPr lang="uk-UA" sz="6000" b="1" dirty="0" smtClean="0">
                <a:latin typeface="+mn-lt"/>
              </a:rPr>
            </a:br>
            <a:r>
              <a:rPr lang="uk-UA" sz="6000" b="1" dirty="0" smtClean="0">
                <a:latin typeface="+mn-lt"/>
              </a:rPr>
              <a:t>Чорнобильській АЕС</a:t>
            </a:r>
            <a:endParaRPr lang="uk-UA" sz="6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609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6002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uk-UA" sz="3200" dirty="0" smtClean="0"/>
              <a:t>Список героїв нагороджених за урядовими нагородами</a:t>
            </a:r>
            <a:endParaRPr lang="uk-UA" sz="32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97152"/>
          </a:xfrm>
        </p:spPr>
        <p:txBody>
          <a:bodyPr numCol="2">
            <a:normAutofit fontScale="62500" lnSpcReduction="20000"/>
          </a:bodyPr>
          <a:lstStyle/>
          <a:p>
            <a:r>
              <a:rPr lang="uk-UA" dirty="0" smtClean="0"/>
              <a:t>АКІМОВ Олександр Федорович </a:t>
            </a:r>
          </a:p>
          <a:p>
            <a:r>
              <a:rPr lang="uk-UA" dirty="0" smtClean="0"/>
              <a:t>БАРАНОВ Анатолій Іванович  </a:t>
            </a:r>
          </a:p>
          <a:p>
            <a:r>
              <a:rPr lang="uk-UA" dirty="0" smtClean="0"/>
              <a:t>БРАЖНИК В'ячеслав Степанович</a:t>
            </a:r>
          </a:p>
          <a:p>
            <a:r>
              <a:rPr lang="uk-UA" dirty="0" smtClean="0"/>
              <a:t>ВАЩУК Микола Васильович </a:t>
            </a:r>
          </a:p>
          <a:p>
            <a:r>
              <a:rPr lang="uk-UA" dirty="0" smtClean="0"/>
              <a:t>ВЕРШИНІН Юрій Анатолійович</a:t>
            </a:r>
          </a:p>
          <a:p>
            <a:r>
              <a:rPr lang="uk-UA" dirty="0" smtClean="0"/>
              <a:t>ДЕГТЯРЕНКО Віктор Михайлович</a:t>
            </a:r>
          </a:p>
          <a:p>
            <a:r>
              <a:rPr lang="uk-UA" dirty="0" smtClean="0"/>
              <a:t>ІВАНЕНКО Катерина Олександрівна</a:t>
            </a:r>
          </a:p>
          <a:p>
            <a:r>
              <a:rPr lang="uk-UA" dirty="0" smtClean="0"/>
              <a:t>ІГНАТЕНКО Василь Іванович</a:t>
            </a:r>
          </a:p>
          <a:p>
            <a:r>
              <a:rPr lang="uk-UA" dirty="0" smtClean="0"/>
              <a:t>КІБЕНОК Віктор Миколайович       </a:t>
            </a:r>
          </a:p>
          <a:p>
            <a:r>
              <a:rPr lang="uk-UA" dirty="0" smtClean="0"/>
              <a:t>КОНОВАЛ Юрій Іванович </a:t>
            </a:r>
            <a:endParaRPr lang="uk-UA" dirty="0"/>
          </a:p>
          <a:p>
            <a:r>
              <a:rPr lang="uk-UA" dirty="0" smtClean="0"/>
              <a:t>КУДРЯВЦЕВ Олександр Геннадійович </a:t>
            </a:r>
          </a:p>
          <a:p>
            <a:r>
              <a:rPr lang="uk-UA" dirty="0" smtClean="0"/>
              <a:t>КУРГУЗ Анатолій </a:t>
            </a:r>
            <a:r>
              <a:rPr lang="uk-UA" dirty="0" err="1" smtClean="0"/>
              <a:t>Харлампійович</a:t>
            </a:r>
            <a:r>
              <a:rPr lang="uk-UA" dirty="0" smtClean="0"/>
              <a:t> </a:t>
            </a:r>
          </a:p>
          <a:p>
            <a:r>
              <a:rPr lang="uk-UA" dirty="0" smtClean="0"/>
              <a:t>ЛЕЛЕЧЕНКО Олександр Григорович </a:t>
            </a:r>
          </a:p>
          <a:p>
            <a:r>
              <a:rPr lang="uk-UA" dirty="0" smtClean="0"/>
              <a:t>ЛОПАТЮК Віктор Іванович </a:t>
            </a:r>
          </a:p>
          <a:p>
            <a:r>
              <a:rPr lang="uk-UA" dirty="0" smtClean="0"/>
              <a:t>ЛУЗГАНОВА Клавдія Іванівна </a:t>
            </a:r>
          </a:p>
          <a:p>
            <a:r>
              <a:rPr lang="uk-UA" dirty="0" smtClean="0"/>
              <a:t>НОВІК Олександр Васильович </a:t>
            </a:r>
          </a:p>
          <a:p>
            <a:r>
              <a:rPr lang="uk-UA" dirty="0" smtClean="0"/>
              <a:t>ПЕРЕВОЗЧЕНКО Валерій Іванович </a:t>
            </a:r>
          </a:p>
          <a:p>
            <a:r>
              <a:rPr lang="uk-UA" dirty="0" smtClean="0"/>
              <a:t>ПЕРЧУК Костянтин Григорович </a:t>
            </a:r>
          </a:p>
          <a:p>
            <a:r>
              <a:rPr lang="uk-UA" dirty="0" smtClean="0"/>
              <a:t>ПРАВІК Володимир Павлович</a:t>
            </a:r>
          </a:p>
          <a:p>
            <a:r>
              <a:rPr lang="uk-UA" dirty="0" smtClean="0"/>
              <a:t>ПРОСКУРЯКОВ Віктор Васильович </a:t>
            </a:r>
          </a:p>
          <a:p>
            <a:r>
              <a:rPr lang="uk-UA" dirty="0" smtClean="0"/>
              <a:t>СИТНІКОВ Анатолій Андрійович </a:t>
            </a:r>
          </a:p>
          <a:p>
            <a:r>
              <a:rPr lang="uk-UA" dirty="0" smtClean="0"/>
              <a:t>ТИТЕНОК Микола Іванович </a:t>
            </a:r>
          </a:p>
          <a:p>
            <a:r>
              <a:rPr lang="uk-UA" dirty="0" smtClean="0"/>
              <a:t>ТІШУРА Володимир Іванович </a:t>
            </a:r>
          </a:p>
          <a:p>
            <a:r>
              <a:rPr lang="uk-UA" dirty="0" smtClean="0"/>
              <a:t>ТЕЛЯТНИКОВ Леонід Петрович</a:t>
            </a:r>
          </a:p>
          <a:p>
            <a:r>
              <a:rPr lang="uk-UA" dirty="0" smtClean="0"/>
              <a:t>ТОПТУНОВ Леонід Федорович </a:t>
            </a:r>
            <a:endParaRPr lang="uk-UA" dirty="0"/>
          </a:p>
          <a:p>
            <a:r>
              <a:rPr lang="uk-UA" dirty="0" smtClean="0"/>
              <a:t>ХОДЕМЧУК Валерій Ілліч </a:t>
            </a:r>
          </a:p>
          <a:p>
            <a:r>
              <a:rPr lang="uk-UA" dirty="0" smtClean="0"/>
              <a:t>ШАПОВАЛОВ Анатолій Іванович </a:t>
            </a:r>
          </a:p>
        </p:txBody>
      </p:sp>
    </p:spTree>
    <p:extLst>
      <p:ext uri="{BB962C8B-B14F-4D97-AF65-F5344CB8AC3E}">
        <p14:creationId xmlns:p14="http://schemas.microsoft.com/office/powerpoint/2010/main" val="315980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7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7" dur="5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2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100" b="1" dirty="0" smtClean="0"/>
              <a:t>ПРАВІК Володимир Павлович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196752"/>
            <a:ext cx="5112568" cy="513771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uk-UA" dirty="0" smtClean="0"/>
              <a:t>13 червня 1962, Чорнобиль — 11 травня 1986, Москва) — радянський офіцер, Герой Радянського Союзу, під час аварії на ЧАЕС начальник караулу 2-ї воєнізованої пожежної частини Управління внутрішніх справ Київського облвиконкому по охороні Чорнобильської АЕС, лейтенант внутрішньої служби.</a:t>
            </a: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230" y="988449"/>
            <a:ext cx="3519192" cy="4888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47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100" b="1" dirty="0" smtClean="0"/>
              <a:t>КІБЕНОК Віктор Миколайович      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1412776"/>
            <a:ext cx="4968552" cy="46805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 smtClean="0"/>
              <a:t>17 лютого 1963р</a:t>
            </a:r>
            <a:r>
              <a:rPr lang="ru-RU" sz="4000" dirty="0" smtClean="0"/>
              <a:t>.-</a:t>
            </a:r>
          </a:p>
          <a:p>
            <a:pPr marL="0" indent="0" algn="just">
              <a:buNone/>
            </a:pPr>
            <a:r>
              <a:rPr lang="ru-RU" sz="4000" dirty="0" smtClean="0"/>
              <a:t>11 </a:t>
            </a:r>
            <a:r>
              <a:rPr lang="ru-RU" sz="4000" dirty="0" err="1" smtClean="0"/>
              <a:t>травня</a:t>
            </a:r>
            <a:r>
              <a:rPr lang="ru-RU" sz="4000" dirty="0" smtClean="0"/>
              <a:t> 1986р. </a:t>
            </a:r>
          </a:p>
          <a:p>
            <a:pPr algn="just"/>
            <a:r>
              <a:rPr lang="ru-RU" sz="4000" dirty="0" smtClean="0"/>
              <a:t>Один з перших </a:t>
            </a:r>
            <a:r>
              <a:rPr lang="ru-RU" sz="4000" dirty="0" err="1" smtClean="0"/>
              <a:t>ліквідаторів</a:t>
            </a:r>
            <a:r>
              <a:rPr lang="ru-RU" sz="4000" dirty="0" smtClean="0"/>
              <a:t> </a:t>
            </a:r>
            <a:r>
              <a:rPr lang="ru-RU" sz="4000" dirty="0" err="1" smtClean="0"/>
              <a:t>аварії</a:t>
            </a:r>
            <a:r>
              <a:rPr lang="ru-RU" sz="4000" dirty="0" smtClean="0"/>
              <a:t> на </a:t>
            </a:r>
            <a:r>
              <a:rPr lang="ru-RU" sz="4000" dirty="0" err="1" smtClean="0"/>
              <a:t>Чорнобильській</a:t>
            </a:r>
            <a:r>
              <a:rPr lang="ru-RU" sz="4000" dirty="0" smtClean="0"/>
              <a:t> АЕС 1986 року </a:t>
            </a:r>
            <a:endParaRPr lang="uk-UA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3359405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389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uk-UA" sz="3200" b="1" dirty="0" err="1" smtClean="0"/>
              <a:t>Титенок</a:t>
            </a:r>
            <a:r>
              <a:rPr lang="uk-UA" sz="3200" b="1" dirty="0" smtClean="0"/>
              <a:t> Микола Іванович </a:t>
            </a:r>
            <a:endParaRPr lang="uk-UA" sz="3200" b="1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124744"/>
            <a:ext cx="5256584" cy="5400600"/>
          </a:xfrm>
        </p:spPr>
        <p:txBody>
          <a:bodyPr>
            <a:noAutofit/>
          </a:bodyPr>
          <a:lstStyle/>
          <a:p>
            <a:pPr algn="just"/>
            <a:r>
              <a:rPr lang="uk-UA" dirty="0" smtClean="0"/>
              <a:t>5 грудня 1962, </a:t>
            </a:r>
            <a:r>
              <a:rPr lang="uk-UA" dirty="0" err="1" smtClean="0"/>
              <a:t>смт</a:t>
            </a:r>
            <a:r>
              <a:rPr lang="uk-UA" dirty="0" smtClean="0"/>
              <a:t>. </a:t>
            </a:r>
            <a:r>
              <a:rPr lang="uk-UA" dirty="0" err="1" smtClean="0"/>
              <a:t>Вільча</a:t>
            </a:r>
            <a:r>
              <a:rPr lang="uk-UA" dirty="0" smtClean="0"/>
              <a:t>, Поліський район, Київська область — 16 травня 1986, Москва) — ліквідатор аварії на Чорнобильській АЕС, пожежник відділення 6-ї самостійної воєнізованої пожежної частини з охорони міста Прип'ять. Герой України.</a:t>
            </a:r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00808"/>
            <a:ext cx="314725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752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100" b="1" dirty="0" smtClean="0"/>
              <a:t>ТІШУРА Володимир Іванович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781128"/>
          </a:xfrm>
        </p:spPr>
        <p:txBody>
          <a:bodyPr>
            <a:noAutofit/>
          </a:bodyPr>
          <a:lstStyle/>
          <a:p>
            <a:pPr algn="just"/>
            <a:r>
              <a:rPr lang="uk-UA" dirty="0" smtClean="0"/>
              <a:t>15 грудня 1959 — 10 травня 1986) — ліквідатор аварії на Чорнобильській АЕС, старший пожежник 6-ї самостійної воєнізованої пожежної частини з охорони міста Прип'ять. Герой України.</a:t>
            </a:r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56792"/>
            <a:ext cx="3189872" cy="3801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89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алка">
  <a:themeElements>
    <a:clrScheme name="Валка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Валка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алка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</TotalTime>
  <Words>235</Words>
  <Application>Microsoft Office PowerPoint</Application>
  <PresentationFormat>Екран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Валка</vt:lpstr>
      <vt:lpstr>Герої-ліквідатори  аварії на  Чорнобильській АЕС</vt:lpstr>
      <vt:lpstr>Список героїв нагороджених за урядовими нагородами</vt:lpstr>
      <vt:lpstr>ПРАВІК Володимир Павлович </vt:lpstr>
      <vt:lpstr>КІБЕНОК Віктор Миколайович        </vt:lpstr>
      <vt:lpstr>Титенок Микола Іванович </vt:lpstr>
      <vt:lpstr>ТІШУРА Володимир Іванович 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Герої-ліквідатори аварії на Чорнобильській АЕС</dc:title>
  <dc:creator>Користувач</dc:creator>
  <cp:lastModifiedBy>Користувач</cp:lastModifiedBy>
  <cp:revision>5</cp:revision>
  <cp:lastPrinted>2012-12-20T11:38:13Z</cp:lastPrinted>
  <dcterms:created xsi:type="dcterms:W3CDTF">2012-12-17T10:05:01Z</dcterms:created>
  <dcterms:modified xsi:type="dcterms:W3CDTF">2012-12-20T11:44:25Z</dcterms:modified>
</cp:coreProperties>
</file>