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88163" cy="100203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8025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183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8043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2649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4764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06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8955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436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2180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769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107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A9AED-6A17-4820-A5ED-B33D7750F61E}" type="datetimeFigureOut">
              <a:rPr lang="uk-UA" smtClean="0"/>
              <a:t>06.01.2013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5CC44-C73F-4468-9EA3-B1A8FF20396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38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470025"/>
          </a:xfrm>
        </p:spPr>
        <p:txBody>
          <a:bodyPr/>
          <a:lstStyle/>
          <a:p>
            <a:r>
              <a:rPr lang="uk-UA" b="1" dirty="0"/>
              <a:t>Гра «Історичний калейдоскоп» </a:t>
            </a:r>
            <a:endParaRPr lang="uk-UA" dirty="0"/>
          </a:p>
        </p:txBody>
      </p:sp>
      <p:pic>
        <p:nvPicPr>
          <p:cNvPr id="1026" name="Picture 2" descr="http://upload.wikimedia.org/wikipedia/commons/thumb/1/19/1743_-_Milano_-_Via_Morigi_-_Statua_700sca_di_Clio_-_Foto_Giovanni_Dall%27Orto_-_18-May-2007.jpg/220px-1743_-_Milano_-_Via_Morigi_-_Statua_700sca_di_Clio_-_Foto_Giovanni_Dall%27Orto_-_18-May-2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44148"/>
            <a:ext cx="3096344" cy="465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56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200" b="1" dirty="0"/>
              <a:t>Захист інформаційного буклету «Штрихи української революції. Українські уряди</a:t>
            </a:r>
            <a:r>
              <a:rPr lang="uk-UA" sz="3200" b="1" dirty="0" smtClean="0"/>
              <a:t>»</a:t>
            </a:r>
            <a:r>
              <a:rPr lang="uk-UA" sz="3200" dirty="0"/>
              <a:t/>
            </a:r>
            <a:br>
              <a:rPr lang="uk-UA" sz="3200" dirty="0"/>
            </a:br>
            <a:endParaRPr lang="uk-UA" sz="3200" dirty="0"/>
          </a:p>
        </p:txBody>
      </p:sp>
      <p:pic>
        <p:nvPicPr>
          <p:cNvPr id="2050" name="Picture 2" descr="http://ukr-revolution.at.ua/_ph/1/21639048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34" y="1205576"/>
            <a:ext cx="5414470" cy="576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444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/>
              <a:t>Робота в творчих лабораторіях</a:t>
            </a:r>
            <a:endParaRPr lang="uk-UA" dirty="0"/>
          </a:p>
        </p:txBody>
      </p:sp>
      <p:pic>
        <p:nvPicPr>
          <p:cNvPr id="3076" name="Picture 4" descr="http://s12.radikal.ru/i185/1203/1a/2ace389057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3499842" cy="508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869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dirty="0"/>
              <a:t>Перегляд відеоролика </a:t>
            </a:r>
            <a:r>
              <a:rPr lang="uk-UA" sz="3600" b="1" dirty="0" smtClean="0"/>
              <a:t/>
            </a:r>
            <a:br>
              <a:rPr lang="uk-UA" sz="3600" b="1" dirty="0" smtClean="0"/>
            </a:br>
            <a:r>
              <a:rPr lang="uk-UA" sz="3600" b="1" dirty="0" smtClean="0"/>
              <a:t>«</a:t>
            </a:r>
            <a:r>
              <a:rPr lang="uk-UA" sz="3600" b="1" dirty="0"/>
              <a:t>Розвиток української культури доби Української революції»</a:t>
            </a:r>
            <a:endParaRPr lang="uk-UA" sz="3600" dirty="0"/>
          </a:p>
        </p:txBody>
      </p:sp>
      <p:pic>
        <p:nvPicPr>
          <p:cNvPr id="4098" name="Picture 2" descr="https://encrypted-tbn1.gstatic.com/images?q=tbn:ANd9GcSGB6grmQm947VwYRTkxg5jCGyoS2-LvOXo1ByeX3kO5WyQjR3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480671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830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Домашнє завдання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uk-UA" b="1" dirty="0" smtClean="0"/>
              <a:t>Повторити </a:t>
            </a:r>
            <a:r>
              <a:rPr lang="uk-UA" b="1" dirty="0"/>
              <a:t>вивчений </a:t>
            </a:r>
            <a:r>
              <a:rPr lang="uk-UA" b="1" dirty="0" smtClean="0"/>
              <a:t>матеріал</a:t>
            </a:r>
            <a:endParaRPr lang="uk-UA" dirty="0" smtClean="0"/>
          </a:p>
          <a:p>
            <a:pPr algn="just">
              <a:buFont typeface="Wingdings" pitchFamily="2" charset="2"/>
              <a:buChar char="ü"/>
            </a:pPr>
            <a:r>
              <a:rPr lang="uk-UA" b="1" dirty="0" smtClean="0"/>
              <a:t>Створити </a:t>
            </a:r>
            <a:r>
              <a:rPr lang="uk-UA" b="1" dirty="0"/>
              <a:t>проект «Українська революція – надії українського народу на волю»</a:t>
            </a:r>
            <a:endParaRPr lang="uk-UA" dirty="0"/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5122" name="Picture 2" descr="http://school120.klasna.com/img/school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70873"/>
            <a:ext cx="38290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6215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39</Words>
  <Application>Microsoft Office PowerPoint</Application>
  <PresentationFormat>Екран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5</vt:i4>
      </vt:variant>
    </vt:vector>
  </HeadingPairs>
  <TitlesOfParts>
    <vt:vector size="6" baseType="lpstr">
      <vt:lpstr>Тема Office</vt:lpstr>
      <vt:lpstr>Гра «Історичний калейдоскоп» </vt:lpstr>
      <vt:lpstr>Захист інформаційного буклету «Штрихи української революції. Українські уряди» </vt:lpstr>
      <vt:lpstr>Робота в творчих лабораторіях</vt:lpstr>
      <vt:lpstr>Перегляд відеоролика  «Розвиток української культури доби Української революції»</vt:lpstr>
      <vt:lpstr>Домашнє завдання 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 «Історичний калейдоскоп»</dc:title>
  <dc:creator>Користувач</dc:creator>
  <cp:lastModifiedBy>Користувач</cp:lastModifiedBy>
  <cp:revision>2</cp:revision>
  <cp:lastPrinted>2013-01-06T11:54:36Z</cp:lastPrinted>
  <dcterms:created xsi:type="dcterms:W3CDTF">2013-01-06T11:39:50Z</dcterms:created>
  <dcterms:modified xsi:type="dcterms:W3CDTF">2013-01-06T11:54:49Z</dcterms:modified>
</cp:coreProperties>
</file>