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1214A89-D5E5-43F3-B035-FA4703C90F29}" type="datetimeFigureOut">
              <a:rPr lang="uk-UA" smtClean="0"/>
              <a:t>22.01.2013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EA8BBF1-4076-47BF-BE33-C6C74FBA0DBA}" type="slidenum">
              <a:rPr lang="uk-UA" smtClean="0"/>
              <a:t>‹№›</a:t>
            </a:fld>
            <a:endParaRPr lang="uk-U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44;&#1077;&#1085;&#1100;%20&#1057;&#1086;&#1073;&#1086;&#1088;&#1085;&#1086;&#1089;&#1090;&#1110;.flv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F%D1%80%D0%B0%D0%B2%D0%BE%D1%81%D0%BB%D0%B0%D0%B2'%D1%8F" TargetMode="External"/><Relationship Id="rId13" Type="http://schemas.openxmlformats.org/officeDocument/2006/relationships/hyperlink" Target="http://uk.wikipedia.org/wiki/%D0%86%D0%B2%D0%B0%D0%BD_%D0%9C%D0%B0%D0%B7%D0%B5%D0%BF%D0%B0" TargetMode="External"/><Relationship Id="rId18" Type="http://schemas.openxmlformats.org/officeDocument/2006/relationships/hyperlink" Target="http://uk.wikipedia.org/wiki/%D0%92%D0%B0%D0%BB%D1%8E%D1%82%D0%B0" TargetMode="External"/><Relationship Id="rId3" Type="http://schemas.openxmlformats.org/officeDocument/2006/relationships/hyperlink" Target="http://uk.wikipedia.org/wiki/%D0%A7%D0%B8%D0%B3%D0%B8%D1%80%D0%B8%D0%BD" TargetMode="External"/><Relationship Id="rId7" Type="http://schemas.openxmlformats.org/officeDocument/2006/relationships/hyperlink" Target="http://uk.wikipedia.org/wiki/%D0%A0%D0%B5%D0%BB%D1%96%D0%B3%D1%96%D1%8F" TargetMode="External"/><Relationship Id="rId12" Type="http://schemas.openxmlformats.org/officeDocument/2006/relationships/hyperlink" Target="http://uk.wikipedia.org/wiki/%D0%86%D0%B2%D0%B0%D0%BD_%D0%92%D0%B8%D0%B3%D0%BE%D0%B2%D1%81%D1%8C%D0%BA%D0%B8%D0%B9" TargetMode="External"/><Relationship Id="rId17" Type="http://schemas.openxmlformats.org/officeDocument/2006/relationships/hyperlink" Target="http://uk.wikipedia.org/wiki/%D0%9D%D0%B0%D1%81%D0%B5%D0%BB%D0%B5%D0%BD%D0%BD%D1%8F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/index.php?title=%D0%9B%D1%96%D0%BA%D0%B2%D1%96%D0%B4%D0%B0%D1%86%D1%96%D1%8F_%D0%93%D0%B5%D1%82%D1%8C%D0%BC%D0%B0%D0%BD%D1%89%D0%B8%D0%BD%D0%B8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A3%D0%BA%D1%80%D0%B0%D1%97%D0%BD%D1%81%D1%8C%D0%BA%D0%B0_%D0%BC%D0%BE%D0%B2%D0%B0" TargetMode="External"/><Relationship Id="rId11" Type="http://schemas.openxmlformats.org/officeDocument/2006/relationships/hyperlink" Target="http://uk.wikipedia.org/wiki/%D0%91%D0%BE%D0%B3%D0%B4%D0%B0%D0%BD_%D0%A5%D0%BC%D0%B5%D0%BB%D1%8C%D0%BD%D0%B8%D1%86%D1%8C%D0%BA%D0%B8%D0%B9" TargetMode="External"/><Relationship Id="rId5" Type="http://schemas.openxmlformats.org/officeDocument/2006/relationships/hyperlink" Target="http://uk.wikipedia.org/wiki/%D0%93%D0%BB%D1%83%D1%85%D1%96%D0%B2" TargetMode="External"/><Relationship Id="rId15" Type="http://schemas.openxmlformats.org/officeDocument/2006/relationships/hyperlink" Target="http://uk.wikipedia.org/wiki/%D0%A5%D0%BC%D0%B5%D0%BB%D1%8C%D0%BD%D0%B8%D1%87%D1%87%D0%B8%D0%BD%D0%B0" TargetMode="External"/><Relationship Id="rId10" Type="http://schemas.openxmlformats.org/officeDocument/2006/relationships/hyperlink" Target="http://uk.wikipedia.org/wiki/%D0%93%D0%B5%D1%82%D1%8C%D0%BC%D0%B0%D0%BD" TargetMode="External"/><Relationship Id="rId4" Type="http://schemas.openxmlformats.org/officeDocument/2006/relationships/hyperlink" Target="http://uk.wikipedia.org/wiki/%D0%91%D0%B0%D1%82%D1%83%D1%80%D0%B8%D0%BD" TargetMode="External"/><Relationship Id="rId9" Type="http://schemas.openxmlformats.org/officeDocument/2006/relationships/hyperlink" Target="http://uk.wikipedia.org/wiki/%D0%94%D0%B5%D1%80%D0%B6%D0%B0%D0%B2%D0%BD%D0%B8%D0%B9_%D0%BB%D0%B0%D0%B4" TargetMode="External"/><Relationship Id="rId14" Type="http://schemas.openxmlformats.org/officeDocument/2006/relationships/hyperlink" Target="http://uk.wikipedia.org/wiki/%D0%9A%D0%B8%D1%80%D0%B8%D0%BB%D0%BE_%D0%A0%D0%BE%D0%B7%D1%83%D0%BC%D0%BE%D0%B2%D1%81%D1%8C%D0%BA%D0%B8%D0%B9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3%D1%80%D1%83%D1%88%D0%B5%D0%B2%D1%81%D1%8C%D0%BA%D0%B8%D0%B9_%D0%9C%D0%B8%D1%85%D0%B0%D0%B9%D0%BB%D0%BE_%D0%A1%D0%B5%D1%80%D0%B3%D1%96%D0%B9%D0%BE%D0%B2%D0%B8%D1%87" TargetMode="External"/><Relationship Id="rId13" Type="http://schemas.openxmlformats.org/officeDocument/2006/relationships/hyperlink" Target="http://uk.wikipedia.org/wiki/%D0%A2%D1%80%D0%B5%D1%82%D1%96%D0%B9_%D0%A3%D0%BD%D1%96%D0%B2%D0%B5%D1%80%D1%81%D0%B0%D0%BB_%D0%A3%D0%BA%D1%80%D0%B0%D1%97%D0%BD%D1%81%D1%8C%D0%BA%D0%BE%D1%97_%D0%A6%D0%B5%D0%BD%D1%82%D1%80%D0%B0%D0%BB%D1%8C%D0%BD%D0%BE%D1%97_%D0%A0%D0%B0%D0%B4%D0%B8" TargetMode="External"/><Relationship Id="rId18" Type="http://schemas.openxmlformats.org/officeDocument/2006/relationships/hyperlink" Target="http://uk.wikipedia.org/wiki/%D0%9A%D0%B2%D1%96%D1%82%D0%B5%D0%BD%D1%8C" TargetMode="External"/><Relationship Id="rId26" Type="http://schemas.openxmlformats.org/officeDocument/2006/relationships/hyperlink" Target="http://uk.wikipedia.org/wiki/%D0%93%D1%80%D0%B8%D0%B2%D0%BD%D1%8F" TargetMode="External"/><Relationship Id="rId3" Type="http://schemas.openxmlformats.org/officeDocument/2006/relationships/hyperlink" Target="http://uk.wikipedia.org/wiki/%D0%9A%D0%B8%D1%97%D0%B2" TargetMode="External"/><Relationship Id="rId21" Type="http://schemas.openxmlformats.org/officeDocument/2006/relationships/hyperlink" Target="http://uk.wikipedia.org/wiki/1919" TargetMode="External"/><Relationship Id="rId7" Type="http://schemas.openxmlformats.org/officeDocument/2006/relationships/hyperlink" Target="http://uk.wikipedia.org/wiki/%D0%A3%D0%BA%D1%80%D0%B0%D1%97%D0%BD%D1%81%D1%8C%D0%BA%D0%B0_%D0%A6%D0%B5%D0%BD%D1%82%D1%80%D0%B0%D0%BB%D1%8C%D0%BD%D0%B0_%D0%A0%D0%B0%D0%B4%D0%B0" TargetMode="External"/><Relationship Id="rId12" Type="http://schemas.openxmlformats.org/officeDocument/2006/relationships/hyperlink" Target="http://uk.wikipedia.org/wiki/%D0%9F%D0%B5%D1%80%D1%88%D0%B0_%D1%81%D0%B2%D1%96%D1%82%D0%BE%D0%B2%D0%B0_%D0%B2%D1%96%D0%B9%D0%BD%D0%B0" TargetMode="External"/><Relationship Id="rId17" Type="http://schemas.openxmlformats.org/officeDocument/2006/relationships/hyperlink" Target="http://uk.wikipedia.org/wiki/%D0%A3%D0%BA%D1%80%D0%B0%D1%97%D0%BD%D1%81%D1%8C%D0%BA%D0%B0_%D0%94%D0%B5%D1%80%D0%B6%D0%B0%D0%B2%D0%B0" TargetMode="External"/><Relationship Id="rId25" Type="http://schemas.openxmlformats.org/officeDocument/2006/relationships/hyperlink" Target="http://uk.wikipedia.org/wiki/%D0%9A%D0%B0%D1%80%D0%B1%D0%BE%D0%B2%D0%B0%D0%BD%D0%B5%D1%86%D1%8C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1918" TargetMode="External"/><Relationship Id="rId20" Type="http://schemas.openxmlformats.org/officeDocument/2006/relationships/hyperlink" Target="http://uk.wikipedia.org/wiki/%D0%90%D0%BA%D1%82_%D0%97%D0%BB%D1%83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A0%D0%B5%D1%81%D0%BF%D1%83%D0%B1%D0%BB%D1%96%D0%BA%D0%B0" TargetMode="External"/><Relationship Id="rId11" Type="http://schemas.openxmlformats.org/officeDocument/2006/relationships/hyperlink" Target="http://uk.wikipedia.org/wiki/%D0%9F%D0%B5%D1%82%D0%BB%D1%8E%D1%80%D0%B0_%D0%A1%D0%B8%D0%BC%D0%BE%D0%BD_%D0%92%D0%B0%D1%81%D0%B8%D0%BB%D1%8C%D0%BE%D0%B2%D0%B8%D1%87" TargetMode="External"/><Relationship Id="rId24" Type="http://schemas.openxmlformats.org/officeDocument/2006/relationships/hyperlink" Target="http://uk.wikipedia.org/wiki/%D0%92%D0%B0%D0%BB%D1%8E%D1%82%D0%B0" TargetMode="External"/><Relationship Id="rId5" Type="http://schemas.openxmlformats.org/officeDocument/2006/relationships/hyperlink" Target="http://uk.wikipedia.org/wiki/%D0%94%D0%B5%D1%80%D0%B6%D0%B0%D0%B2%D0%BD%D0%B8%D0%B9_%D0%BB%D0%B0%D0%B4" TargetMode="External"/><Relationship Id="rId15" Type="http://schemas.openxmlformats.org/officeDocument/2006/relationships/hyperlink" Target="http://uk.wikipedia.org/wiki/22_%D1%81%D1%96%D1%87%D0%BD%D1%8F" TargetMode="External"/><Relationship Id="rId23" Type="http://schemas.openxmlformats.org/officeDocument/2006/relationships/hyperlink" Target="http://uk.wikipedia.org/wiki/%D0%9B%D1%8E%D1%82%D0%B8%D0%B9" TargetMode="External"/><Relationship Id="rId10" Type="http://schemas.openxmlformats.org/officeDocument/2006/relationships/hyperlink" Target="http://uk.wikipedia.org/wiki/%D0%92%D0%B8%D0%BD%D0%BD%D0%B8%D1%87%D0%B5%D0%BD%D0%BA%D0%BE_%D0%92%D0%BE%D0%BB%D0%BE%D0%B4%D0%B8%D0%BC%D0%B8%D1%80_%D0%9A%D0%B8%D1%80%D0%B8%D0%BB%D0%BE%D0%B2%D0%B8%D1%87" TargetMode="External"/><Relationship Id="rId19" Type="http://schemas.openxmlformats.org/officeDocument/2006/relationships/hyperlink" Target="http://uk.wikipedia.org/wiki/%D0%9B%D0%B8%D1%81%D1%82%D0%BE%D0%BF%D0%B0%D0%B4" TargetMode="External"/><Relationship Id="rId4" Type="http://schemas.openxmlformats.org/officeDocument/2006/relationships/hyperlink" Target="http://uk.wikipedia.org/wiki/%D0%A3%D0%BA%D1%80%D0%B0%D1%97%D0%BD%D1%81%D1%8C%D0%BA%D0%B0_%D0%BC%D0%BE%D0%B2%D0%B0" TargetMode="External"/><Relationship Id="rId9" Type="http://schemas.openxmlformats.org/officeDocument/2006/relationships/hyperlink" Target="http://uk.wikipedia.org/wiki/%D0%94%D0%B8%D1%80%D0%B5%D0%BA%D1%82%D0%BE%D1%80%D1%96%D1%8F_%D0%A3%D0%BA%D1%80%D0%B0%D1%97%D0%BD%D1%81%D1%8C%D0%BA%D0%BE%D1%97_%D0%9D%D0%B0%D1%80%D0%BE%D0%B4%D0%BD%D0%BE%D1%97_%D0%A0%D0%B5%D1%81%D0%BF%D1%83%D0%B1%D0%BB%D1%96%D0%BA%D0%B8" TargetMode="External"/><Relationship Id="rId14" Type="http://schemas.openxmlformats.org/officeDocument/2006/relationships/hyperlink" Target="http://uk.wikipedia.org/wiki/%D0%A3%D0%BD%D1%96%D0%B2%D0%B5%D1%80%D1%81%D0%B0%D0%BB%D0%B8_%D0%A3%D0%BA%D1%80%D0%B0%D1%97%D0%BD%D1%81%D1%8C%D0%BA%D0%BE%D1%97_%D0%A6%D0%B5%D0%BD%D1%82%D1%80%D0%B0%D0%BB%D1%8C%D0%BD%D0%BE%D1%97_%D0%A0%D0%B0%D0%B4%D0%B8#IV_.D0.A3.D0.BD.D1.96.D0.B2.D0.B5.D1.80.D1.81.D0.B0.D0.BB" TargetMode="External"/><Relationship Id="rId22" Type="http://schemas.openxmlformats.org/officeDocument/2006/relationships/hyperlink" Target="http://uk.wikipedia.org/wiki/%D0%A3%D0%BA%D1%80%D0%B0%D1%97%D0%BD%D1%81%D1%8C%D0%BA%D0%BE-%D1%80%D0%B0%D0%B4%D1%8F%D0%BD%D1%81%D1%8C%D0%BA%D0%B0_%D0%B2%D1%96%D0%B9%D0%BD%D0%B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7%D0%B0%D0%BB%D1%96%D1%89%D0%B8%D0%BA%D0%B8" TargetMode="External"/><Relationship Id="rId13" Type="http://schemas.openxmlformats.org/officeDocument/2006/relationships/hyperlink" Target="http://uk.wikipedia.org/wiki/%D0%84%D0%B2%D0%B3%D0%B5%D0%BD_%D0%9F%D0%B5%D1%82%D1%80%D1%83%D1%88%D0%B5%D0%B2%D0%B8%D1%87" TargetMode="External"/><Relationship Id="rId18" Type="http://schemas.openxmlformats.org/officeDocument/2006/relationships/hyperlink" Target="http://uk.wikipedia.org/wiki/%D0%9F%D0%BE%D0%BB%D1%8C%D1%81%D1%8C%D0%BA%D0%BE-%D1%83%D0%BA%D1%80%D0%B0%D1%97%D0%BD%D1%81%D1%8C%D0%BA%D0%B0_%D0%B2%D1%96%D0%B9%D0%BD%D0%B0" TargetMode="External"/><Relationship Id="rId3" Type="http://schemas.openxmlformats.org/officeDocument/2006/relationships/hyperlink" Target="http://uk.wikipedia.org/wiki/%D0%9B%D1%8C%D0%B2%D1%96%D0%B2" TargetMode="External"/><Relationship Id="rId21" Type="http://schemas.openxmlformats.org/officeDocument/2006/relationships/hyperlink" Target="http://uk.wikipedia.org/wiki/18_%D0%BB%D0%B8%D0%BF%D0%BD%D1%8F" TargetMode="External"/><Relationship Id="rId7" Type="http://schemas.openxmlformats.org/officeDocument/2006/relationships/hyperlink" Target="http://uk.wikipedia.org/wiki/%D0%A7%D0%BE%D1%80%D1%82%D0%BA%D1%96%D0%B2" TargetMode="External"/><Relationship Id="rId12" Type="http://schemas.openxmlformats.org/officeDocument/2006/relationships/hyperlink" Target="http://uk.wikipedia.org/wiki/%D0%9F%D1%80%D0%B5%D0%B7%D0%B8%D0%B4%D0%B5%D0%BD%D1%82" TargetMode="External"/><Relationship Id="rId17" Type="http://schemas.openxmlformats.org/officeDocument/2006/relationships/hyperlink" Target="http://uk.wikipedia.org/wiki/1_%D0%BB%D0%B8%D1%81%D1%82%D0%BE%D0%BF%D0%B0%D0%B4%D0%B0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19_%D0%B6%D0%BE%D0%B2%D1%82%D0%BD%D1%8F" TargetMode="External"/><Relationship Id="rId20" Type="http://schemas.openxmlformats.org/officeDocument/2006/relationships/hyperlink" Target="http://uk.wikipedia.org/wiki/19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1%D1%83%D1%87%D0%B0%D1%87" TargetMode="External"/><Relationship Id="rId11" Type="http://schemas.openxmlformats.org/officeDocument/2006/relationships/hyperlink" Target="http://uk.wikipedia.org/wiki/%D0%A0%D0%B5%D1%81%D0%BF%D1%83%D0%B1%D0%BB%D1%96%D0%BA%D0%B0" TargetMode="External"/><Relationship Id="rId24" Type="http://schemas.openxmlformats.org/officeDocument/2006/relationships/hyperlink" Target="http://uk.wikipedia.org/wiki/22_%D1%81%D1%96%D1%87%D0%BD%D1%8F" TargetMode="External"/><Relationship Id="rId5" Type="http://schemas.openxmlformats.org/officeDocument/2006/relationships/hyperlink" Target="http://uk.wikipedia.org/wiki/%D0%86%D0%B2%D0%B0%D0%BD%D0%BE-%D0%A4%D1%80%D0%B0%D0%BD%D0%BA%D1%96%D0%B2%D1%81%D1%8C%D0%BA" TargetMode="External"/><Relationship Id="rId15" Type="http://schemas.openxmlformats.org/officeDocument/2006/relationships/hyperlink" Target="http://uk.wikipedia.org/wiki/%D0%9B%D0%B8%D1%81%D1%82%D0%BE%D0%BF%D0%B0%D0%B4%D0%BE%D0%B2%D0%B8%D0%B9_%D1%87%D0%B8%D0%BD" TargetMode="External"/><Relationship Id="rId23" Type="http://schemas.openxmlformats.org/officeDocument/2006/relationships/hyperlink" Target="http://uk.wikipedia.org/wiki/%D0%90%D0%BA%D1%82_%D0%97%D0%BB%D1%83%D0%BA%D0%B8" TargetMode="External"/><Relationship Id="rId10" Type="http://schemas.openxmlformats.org/officeDocument/2006/relationships/hyperlink" Target="http://uk.wikipedia.org/wiki/%D0%94%D0%B5%D1%80%D0%B6%D0%B0%D0%B2%D0%BD%D0%B8%D0%B9_%D0%BB%D0%B0%D0%B4" TargetMode="External"/><Relationship Id="rId19" Type="http://schemas.openxmlformats.org/officeDocument/2006/relationships/hyperlink" Target="http://uk.wikipedia.org/wiki/2_%D0%BB%D0%B8%D1%81%D1%82%D0%BE%D0%BF%D0%B0%D0%B4%D0%B0" TargetMode="External"/><Relationship Id="rId4" Type="http://schemas.openxmlformats.org/officeDocument/2006/relationships/hyperlink" Target="http://uk.wikipedia.org/wiki/%D0%A2%D0%B5%D1%80%D0%BD%D0%BE%D0%BF%D1%96%D0%BB%D1%8C" TargetMode="External"/><Relationship Id="rId9" Type="http://schemas.openxmlformats.org/officeDocument/2006/relationships/hyperlink" Target="http://uk.wikipedia.org/wiki/%D0%A3%D0%BA%D1%80%D0%B0%D1%97%D0%BD%D1%81%D1%8C%D0%BA%D0%B0_%D0%BC%D0%BE%D0%B2%D0%B0" TargetMode="External"/><Relationship Id="rId14" Type="http://schemas.openxmlformats.org/officeDocument/2006/relationships/hyperlink" Target="http://uk.wikipedia.org/wiki/%D0%9F%D0%B5%D1%80%D1%88%D0%B0_%D1%81%D0%B2%D1%96%D1%82%D0%BE%D0%B2%D0%B0_%D0%B2%D1%96%D0%B9%D0%BD%D0%B0" TargetMode="External"/><Relationship Id="rId22" Type="http://schemas.openxmlformats.org/officeDocument/2006/relationships/hyperlink" Target="http://uk.wikipedia.org/wiki/1919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3%D0%B5%D1%82%D1%8C%D0%BC%D0%B0%D0%BD%D0%B0%D1%82" TargetMode="External"/><Relationship Id="rId13" Type="http://schemas.openxmlformats.org/officeDocument/2006/relationships/hyperlink" Target="http://uk.wikipedia.org/wiki/14_%D0%B3%D1%80%D1%83%D0%B4%D0%BD%D1%8F" TargetMode="External"/><Relationship Id="rId3" Type="http://schemas.openxmlformats.org/officeDocument/2006/relationships/hyperlink" Target="http://uk.wikipedia.org/wiki/%D0%9A%D0%B8%D1%97%D0%B2" TargetMode="External"/><Relationship Id="rId7" Type="http://schemas.openxmlformats.org/officeDocument/2006/relationships/hyperlink" Target="http://uk.wikipedia.org/wiki/%D0%94%D0%B5%D1%80%D0%B6%D0%B0%D0%B2%D0%BD%D0%B8%D0%B9_%D0%BB%D0%B0%D0%B4" TargetMode="External"/><Relationship Id="rId12" Type="http://schemas.openxmlformats.org/officeDocument/2006/relationships/hyperlink" Target="http://uk.wikipedia.org/wiki/%D0%9D%D0%90%D0%9D%D0%A3" TargetMode="External"/><Relationship Id="rId2" Type="http://schemas.openxmlformats.org/officeDocument/2006/relationships/hyperlink" Target="http://uk.wikipedia.org/wiki/%D0%A1%D1%82%D0%BE%D0%BB%D0%B8%D1%86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F%D1%80%D0%B0%D0%B2%D0%BE%D1%81%D0%BB%D0%B0%D0%B2'%D1%8F" TargetMode="External"/><Relationship Id="rId11" Type="http://schemas.openxmlformats.org/officeDocument/2006/relationships/hyperlink" Target="http://uk.wikipedia.org/wiki/%D0%9B%D0%B8%D0%B7%D0%BE%D0%B3%D1%83%D0%B1_%D0%A4%D0%B5%D0%B4%D1%96%D1%80_%D0%90%D0%BD%D0%B4%D1%80%D1%96%D0%B9%D0%BE%D0%B2%D0%B8%D1%87" TargetMode="External"/><Relationship Id="rId5" Type="http://schemas.openxmlformats.org/officeDocument/2006/relationships/hyperlink" Target="http://uk.wikipedia.org/wiki/%D0%A0%D0%B5%D0%BB%D1%96%D0%B3%D1%96%D1%8F" TargetMode="External"/><Relationship Id="rId15" Type="http://schemas.openxmlformats.org/officeDocument/2006/relationships/hyperlink" Target="http://uk.wikipedia.org/wiki/%D0%9A%D0%B0%D1%80%D0%B1%D0%BE%D0%B2%D0%B0%D0%BD%D0%B5%D1%86%D1%8C" TargetMode="External"/><Relationship Id="rId10" Type="http://schemas.openxmlformats.org/officeDocument/2006/relationships/hyperlink" Target="http://uk.wikipedia.org/wiki/%D0%9F%D0%B0%D0%B2%D0%BB%D0%BE_%D0%A1%D0%BA%D0%BE%D1%80%D0%BE%D0%BF%D0%B0%D0%B4%D1%81%D1%8C%D0%BA%D0%B8%D0%B9" TargetMode="External"/><Relationship Id="rId4" Type="http://schemas.openxmlformats.org/officeDocument/2006/relationships/hyperlink" Target="http://uk.wikipedia.org/wiki/%D0%A3%D0%BA%D1%80%D0%B0%D1%97%D0%BD%D1%81%D1%8C%D0%BA%D0%B0_%D0%BC%D0%BE%D0%B2%D0%B0" TargetMode="External"/><Relationship Id="rId9" Type="http://schemas.openxmlformats.org/officeDocument/2006/relationships/hyperlink" Target="http://uk.wikipedia.org/wiki/%D0%93%D0%B5%D1%82%D1%8C%D0%BC%D0%B0%D0%BD" TargetMode="External"/><Relationship Id="rId14" Type="http://schemas.openxmlformats.org/officeDocument/2006/relationships/hyperlink" Target="http://uk.wikipedia.org/wiki/%D0%92%D0%B0%D0%BB%D1%8E%D1%82%D0%B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A3%D0%BA%D1%80%D0%B0%D1%97%D0%BD%D1%81%D1%8C%D0%BA%D0%B0_%D0%BC%D0%BE%D0%B2%D0%B0" TargetMode="External"/><Relationship Id="rId13" Type="http://schemas.openxmlformats.org/officeDocument/2006/relationships/hyperlink" Target="http://uk.wikipedia.org/wiki/1922" TargetMode="External"/><Relationship Id="rId18" Type="http://schemas.openxmlformats.org/officeDocument/2006/relationships/hyperlink" Target="http://uk.wikipedia.org/wiki/%D0%A1%D0%A0%D0%A1%D0%A0" TargetMode="External"/><Relationship Id="rId26" Type="http://schemas.openxmlformats.org/officeDocument/2006/relationships/hyperlink" Target="http://uk.wikipedia.org/wiki/%D0%9F%D1%80%D0%BE%D0%B3%D0%BE%D0%BB%D0%BE%D1%88%D0%B5%D0%BD%D0%BD%D1%8F_%D0%BD%D0%B5%D0%B7%D0%B0%D0%BB%D0%B5%D0%B6%D0%BD%D0%BE%D1%81%D1%82%D1%96_%D0%A3%D0%BA%D1%80%D0%B0%D1%97%D0%BD%D0%B8" TargetMode="External"/><Relationship Id="rId3" Type="http://schemas.openxmlformats.org/officeDocument/2006/relationships/hyperlink" Target="http://uk.wikipedia.org/wiki/%D0%A5%D0%B0%D1%80%D0%BA%D1%96%D0%B2" TargetMode="External"/><Relationship Id="rId21" Type="http://schemas.openxmlformats.org/officeDocument/2006/relationships/hyperlink" Target="http://uk.wikipedia.org/w/index.php?title=%D0%9F%D1%80%D0%B8%D1%94%D0%B4%D0%BD%D0%B0%D0%BD%D0%BD%D1%8F_%D0%97%D0%B0%D1%85%D1%96%D0%B4%D0%BD%D0%BE%D1%97_%D0%A3%D0%BA%D1%80%D0%B0%D1%97%D0%BD%D0%B8&amp;action=edit&amp;redlink=1" TargetMode="External"/><Relationship Id="rId7" Type="http://schemas.openxmlformats.org/officeDocument/2006/relationships/hyperlink" Target="http://uk.wikipedia.org/wiki/1991" TargetMode="External"/><Relationship Id="rId12" Type="http://schemas.openxmlformats.org/officeDocument/2006/relationships/hyperlink" Target="http://uk.wikipedia.org/wiki/%D0%93%D0%BE%D0%BB%D0%BE%D0%B2%D0%B0" TargetMode="External"/><Relationship Id="rId17" Type="http://schemas.openxmlformats.org/officeDocument/2006/relationships/hyperlink" Target="http://uk.wikipedia.org/wiki/10_%D0%B1%D0%B5%D1%80%D0%B5%D0%B7%D0%BD%D1%8F" TargetMode="External"/><Relationship Id="rId25" Type="http://schemas.openxmlformats.org/officeDocument/2006/relationships/hyperlink" Target="http://uk.wikipedia.org/wiki/1954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%D0%92%D0%B5%D1%80%D1%85%D0%BE%D0%B2%D0%BD%D0%B0_%D0%A0%D0%B0%D0%B4%D0%B0" TargetMode="External"/><Relationship Id="rId20" Type="http://schemas.openxmlformats.org/officeDocument/2006/relationships/hyperlink" Target="http://uk.wikipedia.org/wiki/1933" TargetMode="External"/><Relationship Id="rId29" Type="http://schemas.openxmlformats.org/officeDocument/2006/relationships/hyperlink" Target="http://uk.wikipedia.org/wiki/%D0%9D%D0%B0%D1%81%D0%B5%D0%BB%D0%B5%D0%BD%D0%BD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A%D0%B8%D1%97%D0%B2" TargetMode="External"/><Relationship Id="rId11" Type="http://schemas.openxmlformats.org/officeDocument/2006/relationships/hyperlink" Target="http://uk.wikipedia.org/wiki/%D0%A0%D0%B5%D1%81%D0%BF%D1%83%D0%B1%D0%BB%D1%96%D0%BA%D0%B0" TargetMode="External"/><Relationship Id="rId24" Type="http://schemas.openxmlformats.org/officeDocument/2006/relationships/hyperlink" Target="http://uk.wikipedia.org/wiki/%D0%9A%D1%80%D0%B8%D0%BC" TargetMode="External"/><Relationship Id="rId32" Type="http://schemas.openxmlformats.org/officeDocument/2006/relationships/hyperlink" Target="http://uk.wikipedia.org/wiki/%D0%A0%D0%B0%D0%B4%D1%8F%D0%BD%D1%81%D1%8C%D0%BA%D0%B8%D0%B9_%D0%BA%D0%B0%D1%80%D0%B1%D0%BE%D0%B2%D0%B0%D0%BD%D0%B5%D1%86%D1%8C" TargetMode="External"/><Relationship Id="rId5" Type="http://schemas.openxmlformats.org/officeDocument/2006/relationships/hyperlink" Target="http://uk.wikipedia.org/wiki/1934" TargetMode="External"/><Relationship Id="rId15" Type="http://schemas.openxmlformats.org/officeDocument/2006/relationships/hyperlink" Target="http://uk.wikipedia.org/wiki/%D0%93%D1%83%D1%80%D0%B5%D0%BD%D0%BA%D0%BE_%D0%A1%D1%82%D0%B0%D0%BD%D1%96%D1%81%D0%BB%D0%B0%D0%B2_%D0%86%D0%B2%D0%B0%D0%BD%D0%BE%D0%B2%D0%B8%D1%87" TargetMode="External"/><Relationship Id="rId23" Type="http://schemas.openxmlformats.org/officeDocument/2006/relationships/hyperlink" Target="http://uk.wikipedia.org/wiki/1945" TargetMode="External"/><Relationship Id="rId28" Type="http://schemas.openxmlformats.org/officeDocument/2006/relationships/hyperlink" Target="http://uk.wikipedia.org/wiki/%D0%9F%D0%BB%D0%BE%D1%89%D0%B0" TargetMode="External"/><Relationship Id="rId10" Type="http://schemas.openxmlformats.org/officeDocument/2006/relationships/hyperlink" Target="http://uk.wikipedia.org/wiki/%D0%94%D0%B5%D1%80%D0%B6%D0%B0%D0%B2%D0%BD%D0%B8%D0%B9_%D0%BB%D0%B0%D0%B4" TargetMode="External"/><Relationship Id="rId19" Type="http://schemas.openxmlformats.org/officeDocument/2006/relationships/hyperlink" Target="http://uk.wikipedia.org/wiki/%D0%93%D0%BE%D0%BB%D0%BE%D0%B4%D0%BE%D0%BC%D0%BE%D1%80_%D0%B2_%D0%A3%D0%BA%D1%80%D0%B0%D1%97%D0%BD%D1%96_1932%E2%80%941933" TargetMode="External"/><Relationship Id="rId31" Type="http://schemas.openxmlformats.org/officeDocument/2006/relationships/hyperlink" Target="http://uk.wikipedia.org/wiki/%D0%92%D0%B0%D0%BB%D1%8E%D1%82%D0%B0" TargetMode="External"/><Relationship Id="rId4" Type="http://schemas.openxmlformats.org/officeDocument/2006/relationships/hyperlink" Target="http://uk.wikipedia.org/wiki/1919" TargetMode="External"/><Relationship Id="rId9" Type="http://schemas.openxmlformats.org/officeDocument/2006/relationships/hyperlink" Target="http://uk.wikipedia.org/wiki/%D0%A0%D0%BE%D1%81%D1%96%D0%B9%D1%81%D1%8C%D0%BA%D0%B0_%D0%BC%D0%BE%D0%B2%D0%B0" TargetMode="External"/><Relationship Id="rId14" Type="http://schemas.openxmlformats.org/officeDocument/2006/relationships/hyperlink" Target="http://uk.wikipedia.org/wiki/%D0%9C%D0%B0%D0%BD%D1%83%D1%97%D0%BB%D1%8C%D1%81%D1%8C%D0%BA%D0%B8%D0%B9_%D0%94%D0%BC%D0%B8%D1%82%D1%80%D0%BE_%D0%97%D0%B0%D1%85%D0%B0%D1%80%D0%BE%D0%B2%D0%B8%D1%87" TargetMode="External"/><Relationship Id="rId22" Type="http://schemas.openxmlformats.org/officeDocument/2006/relationships/hyperlink" Target="http://uk.wikipedia.org/wiki/1939" TargetMode="External"/><Relationship Id="rId27" Type="http://schemas.openxmlformats.org/officeDocument/2006/relationships/hyperlink" Target="http://uk.wikipedia.org/wiki/24_%D1%81%D0%B5%D1%80%D0%BF%D0%BD%D1%8F" TargetMode="External"/><Relationship Id="rId30" Type="http://schemas.openxmlformats.org/officeDocument/2006/relationships/hyperlink" Target="http://uk.wikipedia.org/wiki/%D0%93%D1%83%D1%81%D1%82%D0%BE%D1%82%D0%B0_%D0%BD%D0%B0%D1%81%D0%B5%D0%BB%D0%B5%D0%BD%D0%BD%D1%8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A1%D0%BF%D0%B8%D1%81%D0%BE%D0%BA_%D0%BA%D1%80%D0%B0%D1%97%D0%BD_%D0%B7%D0%B0_%D0%B4%D0%B5%D1%80%D0%B6%D0%B0%D0%B2%D0%BD%D0%B8%D0%BC_%D1%83%D1%81%D1%82%D1%80%D0%BE%D1%94%D0%BC" TargetMode="External"/><Relationship Id="rId13" Type="http://schemas.openxmlformats.org/officeDocument/2006/relationships/hyperlink" Target="http://uk.wikipedia.org/wiki/%D0%90%D0%B7%D0%B0%D1%80%D0%BE%D0%B2_%D0%9C%D0%B8%D0%BA%D0%BE%D0%BB%D0%B0_%D0%AF%D0%BD%D0%BE%D0%B2%D0%B8%D1%87" TargetMode="External"/><Relationship Id="rId18" Type="http://schemas.openxmlformats.org/officeDocument/2006/relationships/hyperlink" Target="http://uk.wikipedia.org/wiki/%D0%90%D0%BA%D1%82_%D0%BF%D1%80%D0%BE%D0%B3%D0%BE%D0%BB%D0%BE%D1%88%D0%B5%D0%BD%D0%BD%D1%8F_%D0%BD%D0%B5%D0%B7%D0%B0%D0%BB%D0%B5%D0%B6%D0%BD%D0%BE%D1%81%D1%82%D1%96_%D0%A3%D0%BA%D1%80%D0%B0%D1%97%D0%BD%D0%B8" TargetMode="External"/><Relationship Id="rId26" Type="http://schemas.openxmlformats.org/officeDocument/2006/relationships/hyperlink" Target="http://uk.wikipedia.org/wiki/%D0%A3%D0%BA%D1%80%D0%B0%D1%97%D0%BD%D0%B0#cite_note-2" TargetMode="External"/><Relationship Id="rId39" Type="http://schemas.openxmlformats.org/officeDocument/2006/relationships/hyperlink" Target="http://uk.wikipedia.org/wiki/%D0%A7%D0%B0%D1%81%D0%BE%D0%B2%D0%B8%D0%B9_%D0%BF%D0%BE%D1%8F%D1%81" TargetMode="External"/><Relationship Id="rId3" Type="http://schemas.openxmlformats.org/officeDocument/2006/relationships/hyperlink" Target="http://uk.wikipedia.org/wiki/%D0%9A%D0%B8%D1%97%D0%B2" TargetMode="External"/><Relationship Id="rId21" Type="http://schemas.openxmlformats.org/officeDocument/2006/relationships/hyperlink" Target="http://uk.wikipedia.org/wiki/1_%D0%B3%D1%80%D1%83%D0%B4%D0%BD%D1%8F" TargetMode="External"/><Relationship Id="rId34" Type="http://schemas.openxmlformats.org/officeDocument/2006/relationships/hyperlink" Target="http://uk.wikipedia.org/wiki/%D0%A1%D0%BF%D0%B8%D1%81%D0%BE%D0%BA_%D0%BA%D1%80%D0%B0%D1%97%D0%BD_%D0%B7%D0%B0_%D0%86%D0%A0%D0%9B%D0%9F" TargetMode="External"/><Relationship Id="rId42" Type="http://schemas.openxmlformats.org/officeDocument/2006/relationships/hyperlink" Target="http://uk.wikipedia.org/wiki/ISO_3166" TargetMode="External"/><Relationship Id="rId47" Type="http://schemas.openxmlformats.org/officeDocument/2006/relationships/image" Target="../media/image45.png"/><Relationship Id="rId7" Type="http://schemas.openxmlformats.org/officeDocument/2006/relationships/hyperlink" Target="http://uk.wikipedia.org/wiki/%D0%A3%D0%BA%D1%80%D0%B0%D1%97%D0%BD%D1%81%D1%8C%D0%BA%D0%B0_%D0%BC%D0%BE%D0%B2%D0%B0" TargetMode="External"/><Relationship Id="rId12" Type="http://schemas.openxmlformats.org/officeDocument/2006/relationships/hyperlink" Target="http://uk.wikipedia.org/wiki/%D0%9F%D1%80%D0%B5%D0%BC%27%D1%94%D1%80-%D0%BC%D1%96%D0%BD%D1%96%D1%81%D1%82%D1%80_%D0%A3%D0%BA%D1%80%D0%B0%D1%97%D0%BD%D0%B8" TargetMode="External"/><Relationship Id="rId17" Type="http://schemas.openxmlformats.org/officeDocument/2006/relationships/hyperlink" Target="http://uk.wikipedia.org/wiki/%D0%A1%D0%A0%D0%A1%D0%A0" TargetMode="External"/><Relationship Id="rId25" Type="http://schemas.openxmlformats.org/officeDocument/2006/relationships/hyperlink" Target="http://uk.wikipedia.org/wiki/%D0%A3%D0%BA%D1%80%D0%B0%D1%97%D0%BD%D0%B0#cite_note-1" TargetMode="External"/><Relationship Id="rId33" Type="http://schemas.openxmlformats.org/officeDocument/2006/relationships/hyperlink" Target="http://uk.wikipedia.org/wiki/%D0%86%D0%BD%D0%B4%D0%B5%D0%BA%D1%81_%D1%80%D0%BE%D0%B7%D0%B2%D0%B8%D1%82%D0%BA%D1%83_%D0%BB%D1%8E%D0%B4%D1%81%D1%8C%D0%BA%D0%BE%D0%B3%D0%BE_%D0%BF%D0%BE%D1%82%D0%B5%D0%BD%D1%86%D1%96%D0%B0%D0%BB%D1%83" TargetMode="External"/><Relationship Id="rId38" Type="http://schemas.openxmlformats.org/officeDocument/2006/relationships/hyperlink" Target="http://uk.wikipedia.org/wiki/ISO_4217" TargetMode="External"/><Relationship Id="rId46" Type="http://schemas.openxmlformats.org/officeDocument/2006/relationships/hyperlink" Target="http://uk.wikipedia.org/wiki/%D0%A1%D0%BF%D0%B8%D1%81%D0%BE%D0%BA_%D1%82%D0%B5%D0%BB%D0%B5%D1%84%D0%BE%D0%BD%D0%BD%D0%B8%D1%85_%D0%BA%D0%BE%D0%B4%D1%96%D0%B2_%D0%BA%D1%80%D0%B0%D1%97%D0%BD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%D0%9D%D0%B5%D0%B7%D0%B0%D0%BB%D0%B5%D0%B6%D0%BD%D1%96%D1%81%D1%82%D1%8C" TargetMode="External"/><Relationship Id="rId20" Type="http://schemas.openxmlformats.org/officeDocument/2006/relationships/hyperlink" Target="http://uk.wikipedia.org/wiki/1991" TargetMode="External"/><Relationship Id="rId29" Type="http://schemas.openxmlformats.org/officeDocument/2006/relationships/hyperlink" Target="http://uk.wikipedia.org/wiki/%D0%92%D0%B0%D0%BB%D0%BE%D0%B2%D0%B8%D0%B9_%D0%B2%D0%BD%D1%83%D1%82%D1%80%D1%96%D1%88%D0%BD%D1%96%D0%B9_%D0%BF%D1%80%D0%BE%D0%B4%D1%83%D0%BA%D1%82" TargetMode="External"/><Relationship Id="rId41" Type="http://schemas.openxmlformats.org/officeDocument/2006/relationships/hyperlink" Target="http://uk.wikipedia.org/wiki/%D0%92%D1%81%D0%B5%D1%81%D0%B2%D1%96%D1%82%D0%BD%D1%96%D0%B9_%D0%BA%D0%BE%D0%BE%D1%80%D0%B4%D0%B8%D0%BD%D0%BE%D0%B2%D0%B0%D0%BD%D0%B8%D0%B9_%D1%87%D0%B0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E%D1%84%D1%96%D1%86%D1%96%D0%B9%D0%BD%D0%B0_%D0%BC%D0%BE%D0%B2%D0%B0" TargetMode="External"/><Relationship Id="rId11" Type="http://schemas.openxmlformats.org/officeDocument/2006/relationships/hyperlink" Target="http://uk.wikipedia.org/wiki/%D0%AF%D0%BD%D1%83%D0%BA%D0%BE%D0%B2%D0%B8%D1%87_%D0%92%D1%96%D0%BA%D1%82%D0%BE%D1%80_%D0%A4%D0%B5%D0%B4%D0%BE%D1%80%D0%BE%D0%B2%D0%B8%D1%87" TargetMode="External"/><Relationship Id="rId24" Type="http://schemas.openxmlformats.org/officeDocument/2006/relationships/hyperlink" Target="http://uk.wikipedia.org/wiki/%D0%A1%D0%BF%D0%B8%D1%81%D0%BE%D0%BA_%D0%BA%D1%80%D0%B0%D1%97%D0%BD_%D0%B7%D0%B0_%D0%BD%D0%B0%D1%81%D0%B5%D0%BB%D0%B5%D0%BD%D0%BD%D1%8F%D0%BC" TargetMode="External"/><Relationship Id="rId32" Type="http://schemas.openxmlformats.org/officeDocument/2006/relationships/hyperlink" Target="http://uk.wikipedia.org/wiki/%D0%A1%D0%BF%D0%B8%D1%81%D0%BE%D0%BA_%D0%BA%D1%80%D0%B0%D1%97%D0%BD_%D0%B7%D0%B0_%D0%92%D0%92%D0%9F_%D0%BD%D0%B0_%D0%B4%D1%83%D1%88%D1%83_%D0%BD%D0%B0%D1%81%D0%B5%D0%BB%D0%B5%D0%BD%D0%BD%D1%8F" TargetMode="External"/><Relationship Id="rId37" Type="http://schemas.openxmlformats.org/officeDocument/2006/relationships/hyperlink" Target="http://uk.wikipedia.org/wiki/%E2%82%B4" TargetMode="External"/><Relationship Id="rId40" Type="http://schemas.openxmlformats.org/officeDocument/2006/relationships/hyperlink" Target="http://uk.wikipedia.org/wiki/UTC%2B2" TargetMode="External"/><Relationship Id="rId45" Type="http://schemas.openxmlformats.org/officeDocument/2006/relationships/hyperlink" Target="http://uk.wikipedia.org/wiki/.%D1%83%D0%BA%D1%80" TargetMode="External"/><Relationship Id="rId5" Type="http://schemas.openxmlformats.org/officeDocument/2006/relationships/hyperlink" Target="http://maps.google.com/maps?ll=50.450000001,30.500000001&amp;q=50.450000001,30.500000001&amp;spn=0.03,0.03&amp;t=k&amp;hl=uk" TargetMode="External"/><Relationship Id="rId15" Type="http://schemas.openxmlformats.org/officeDocument/2006/relationships/hyperlink" Target="http://uk.wikipedia.org/wiki/%D0%A0%D0%B8%D0%B1%D0%B0%D0%BA_%D0%92%D0%BE%D0%BB%D0%BE%D0%B4%D0%B8%D0%BC%D0%B8%D1%80_%D0%92%D0%B0%D1%81%D0%B8%D0%BB%D1%8C%D0%BE%D0%B2%D0%B8%D1%87" TargetMode="External"/><Relationship Id="rId23" Type="http://schemas.openxmlformats.org/officeDocument/2006/relationships/hyperlink" Target="http://uk.wikipedia.org/wiki/%D0%A1%D0%BF%D0%B8%D1%81%D0%BE%D0%BA_%D0%BA%D1%80%D0%B0%D1%97%D0%BD_%D0%B7%D0%B0_%D0%BF%D0%BB%D0%BE%D1%89%D0%B5%D1%8E" TargetMode="External"/><Relationship Id="rId28" Type="http://schemas.openxmlformats.org/officeDocument/2006/relationships/hyperlink" Target="http://uk.wikipedia.org/wiki/%D0%A1%D0%BF%D0%B8%D1%81%D0%BE%D0%BA_%D0%BA%D1%80%D0%B0%D1%97%D0%BD_%D0%B7%D0%B0_%D0%B3%D1%83%D1%81%D1%82%D0%BE%D1%82%D0%BE%D1%8E_%D0%BD%D0%B0%D1%81%D0%B5%D0%BB%D0%B5%D0%BD%D0%BD%D1%8F" TargetMode="External"/><Relationship Id="rId36" Type="http://schemas.openxmlformats.org/officeDocument/2006/relationships/hyperlink" Target="http://uk.wikipedia.org/wiki/%D0%93%D1%80%D0%B8%D0%B2%D0%BD%D1%8F" TargetMode="External"/><Relationship Id="rId10" Type="http://schemas.openxmlformats.org/officeDocument/2006/relationships/hyperlink" Target="http://uk.wikipedia.org/wiki/%D0%9F%D1%80%D0%B5%D0%B7%D0%B8%D0%B4%D0%B5%D0%BD%D1%82_%D0%A3%D0%BA%D1%80%D0%B0%D1%97%D0%BD%D0%B8" TargetMode="External"/><Relationship Id="rId19" Type="http://schemas.openxmlformats.org/officeDocument/2006/relationships/hyperlink" Target="http://uk.wikipedia.org/wiki/24_%D1%81%D0%B5%D1%80%D0%BF%D0%BD%D1%8F" TargetMode="External"/><Relationship Id="rId31" Type="http://schemas.openxmlformats.org/officeDocument/2006/relationships/hyperlink" Target="http://uk.wikipedia.org/wiki/%D0%A1%D0%BF%D0%B8%D1%81%D0%BE%D0%BA_%D0%BA%D1%80%D0%B0%D1%97%D0%BD_%D0%B7%D0%B0_%D0%92%D0%92%D0%9F" TargetMode="External"/><Relationship Id="rId44" Type="http://schemas.openxmlformats.org/officeDocument/2006/relationships/hyperlink" Target="http://uk.wikipedia.org/wiki/.ua" TargetMode="External"/><Relationship Id="rId4" Type="http://schemas.openxmlformats.org/officeDocument/2006/relationships/hyperlink" Target="http://toolserver.org/~geohack/geohack.php?language=uk&amp;pagename=%D0%A3%D0%BA%D1%80%D0%B0%D1%97%D0%BD%D0%B0&amp;params=50.450000001_N_30.500000001_E_type:country" TargetMode="External"/><Relationship Id="rId9" Type="http://schemas.openxmlformats.org/officeDocument/2006/relationships/hyperlink" Target="http://uk.wikipedia.org/wiki/%D0%9F%D1%80%D0%B5%D0%B7%D0%B8%D0%B4%D0%B5%D0%BD%D1%82%D1%81%D1%8C%D0%BA%D0%BE-%D0%BF%D0%B0%D1%80%D0%BB%D0%B0%D0%BC%D0%B5%D0%BD%D1%82%D1%81%D1%8C%D0%BA%D0%B0_%D1%80%D0%B5%D1%81%D0%BF%D1%83%D0%B1%D0%BB%D1%96%D0%BA%D0%B0" TargetMode="External"/><Relationship Id="rId14" Type="http://schemas.openxmlformats.org/officeDocument/2006/relationships/hyperlink" Target="http://uk.wikipedia.org/wiki/%D0%93%D0%BE%D0%BB%D0%BE%D0%B2%D0%B0_%D0%92%D0%B5%D1%80%D1%85%D0%BE%D0%B2%D0%BD%D0%BE%D1%97_%D0%A0%D0%B0%D0%B4%D0%B8_%D0%A3%D0%BA%D1%80%D0%B0%D1%97%D0%BD%D0%B8" TargetMode="External"/><Relationship Id="rId22" Type="http://schemas.openxmlformats.org/officeDocument/2006/relationships/hyperlink" Target="http://uk.wikipedia.org/wiki/26_%D0%B3%D1%80%D1%83%D0%B4%D0%BD%D1%8F" TargetMode="External"/><Relationship Id="rId27" Type="http://schemas.openxmlformats.org/officeDocument/2006/relationships/hyperlink" Target="http://uk.wikipedia.org/wiki/%D0%93%D1%83%D1%81%D1%82%D0%BE%D1%82%D0%B0_%D0%BD%D0%B0%D1%81%D0%B5%D0%BB%D0%B5%D0%BD%D0%BD%D1%8F" TargetMode="External"/><Relationship Id="rId30" Type="http://schemas.openxmlformats.org/officeDocument/2006/relationships/hyperlink" Target="http://uk.wikipedia.org/wiki/%D0%9F%D0%B0%D1%80%D0%B8%D1%82%D0%B5%D1%82_%D0%BA%D1%83%D0%BF%D1%96%D0%B2%D0%B5%D0%BB%D1%8C%D0%BD%D0%BE%D1%97_%D1%81%D0%BF%D1%80%D0%BE%D0%BC%D0%BE%D0%B6%D0%BD%D0%BE%D1%81%D1%82%D1%96" TargetMode="External"/><Relationship Id="rId35" Type="http://schemas.openxmlformats.org/officeDocument/2006/relationships/hyperlink" Target="http://uk.wikipedia.org/wiki/%D0%92%D0%B0%D0%BB%D1%8E%D1%82%D0%B0" TargetMode="External"/><Relationship Id="rId43" Type="http://schemas.openxmlformats.org/officeDocument/2006/relationships/hyperlink" Target="http://uk.wikipedia.org/wiki/%D0%94%D0%BE%D0%BC%D0%B5%D0%BD_%D0%B2%D0%B5%D1%80%D1%85%D0%BD%D1%8C%D0%BE%D0%B3%D0%BE_%D1%80%D1%96%D0%B2%D0%BD%D1%8F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&#1092;&#1086;&#1090;&#1086;%20&#1110;&#1085;&#1089;&#1090;&#1080;&#1090;&#1091;&#1090;&#1091;%20&#1087;&#1072;&#1084;&#1103;&#1090;&#1110;.pptx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&#1040;&#1082;&#1090;%20&#1047;&#1083;&#1091;&#1082;&#1080;%2022%20&#1089;&#1110;&#1095;&#1085;&#1103;%201919.fl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94%D0%B5%D1%80%D0%B6%D0%B0%D0%B2%D0%BD%D0%B8%D0%B9_%D0%BB%D0%B0%D0%B4" TargetMode="External"/><Relationship Id="rId13" Type="http://schemas.openxmlformats.org/officeDocument/2006/relationships/hyperlink" Target="http://uk.wikipedia.org/wiki/1240" TargetMode="External"/><Relationship Id="rId18" Type="http://schemas.openxmlformats.org/officeDocument/2006/relationships/hyperlink" Target="http://uk.wikipedia.org/wiki/%D0%A1%D0%BE%D1%84%D1%96%D0%B9%D1%81%D1%8C%D0%BA%D0%B8%D0%B9_%D1%81%D0%BE%D0%B1%D0%BE%D1%80_(%D0%9A%D0%B8%D1%97%D0%B2)" TargetMode="External"/><Relationship Id="rId26" Type="http://schemas.openxmlformats.org/officeDocument/2006/relationships/hyperlink" Target="http://uk.wikipedia.org/wiki/%D0%9F%D0%BB%D0%BE%D1%89%D0%B0" TargetMode="External"/><Relationship Id="rId3" Type="http://schemas.openxmlformats.org/officeDocument/2006/relationships/hyperlink" Target="http://uk.wikipedia.org/wiki/%D0%9A%D0%B8%D1%97%D0%B2" TargetMode="External"/><Relationship Id="rId21" Type="http://schemas.openxmlformats.org/officeDocument/2006/relationships/hyperlink" Target="http://uk.wikipedia.org/wiki/%D0%9B%D1%8E%D0%B1%D0%B5%D1%86%D1%8C%D0%BA%D0%B8%D0%B9_%D0%B7'%D1%97%D0%B7%D0%B4_1097" TargetMode="External"/><Relationship Id="rId7" Type="http://schemas.openxmlformats.org/officeDocument/2006/relationships/hyperlink" Target="http://uk.wikipedia.org/wiki/%D0%A5%D1%80%D0%B8%D1%81%D1%82%D0%B8%D1%8F%D0%BD%D1%81%D1%82%D0%B2%D0%BE" TargetMode="External"/><Relationship Id="rId12" Type="http://schemas.openxmlformats.org/officeDocument/2006/relationships/hyperlink" Target="http://uk.wikipedia.org/wiki/%D0%9E%D0%BB%D0%B5%D0%B3_%D0%92%D1%96%D1%89%D0%B8%D0%B9" TargetMode="External"/><Relationship Id="rId17" Type="http://schemas.openxmlformats.org/officeDocument/2006/relationships/hyperlink" Target="http://uk.wikipedia.org/wiki/988" TargetMode="External"/><Relationship Id="rId25" Type="http://schemas.openxmlformats.org/officeDocument/2006/relationships/hyperlink" Target="http://uk.wikipedia.org/wiki/%D0%9E%D0%B1%D0%BB%D0%BE%D0%B3%D0%B0_%D0%9A%D0%B8%D1%94%D0%B2%D0%B0_1240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%D0%A5%D1%80%D0%B5%D1%89%D0%B5%D0%BD%D0%BD%D1%8F_%D0%A0%D1%83%D1%81%D1%96" TargetMode="External"/><Relationship Id="rId20" Type="http://schemas.openxmlformats.org/officeDocument/2006/relationships/hyperlink" Target="http://uk.wikipedia.org/wiki/1037" TargetMode="External"/><Relationship Id="rId29" Type="http://schemas.openxmlformats.org/officeDocument/2006/relationships/hyperlink" Target="http://uk.wikipedia.org/wiki/%D0%9D%D0%B0%D1%81%D0%B5%D0%BB%D0%B5%D0%BD%D0%BD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AF%D0%B7%D0%B8%D1%87%D0%BD%D0%B8%D1%86%D1%82%D0%B2%D0%BE" TargetMode="External"/><Relationship Id="rId11" Type="http://schemas.openxmlformats.org/officeDocument/2006/relationships/hyperlink" Target="http://uk.wikipedia.org/wiki/912" TargetMode="External"/><Relationship Id="rId24" Type="http://schemas.openxmlformats.org/officeDocument/2006/relationships/hyperlink" Target="http://uk.wikipedia.org/wiki/1169" TargetMode="External"/><Relationship Id="rId32" Type="http://schemas.openxmlformats.org/officeDocument/2006/relationships/hyperlink" Target="http://uk.wikipedia.org/wiki/%D0%86%D1%81%D1%82%D0%BE%D1%80%D1%96%D1%8F_%D1%83%D0%BA%D1%80%D0%B0%D1%97%D0%BD%D1%81%D1%8C%D0%BA%D0%BE%D1%97_%D0%B3%D1%80%D0%B8%D0%B2%D0%BD%D1%96#.D0.A7.D0.B0.D1.81.D0.B8_.D0.9A.D0.B8.D1.97.D0.B2.D1.81.D1.8C.D0.BA.D0.BE.D1.97_.D0.A0.D1.83.D1.81.D1.96" TargetMode="External"/><Relationship Id="rId5" Type="http://schemas.openxmlformats.org/officeDocument/2006/relationships/hyperlink" Target="http://uk.wikipedia.org/wiki/%D0%A0%D0%B5%D0%BB%D1%96%D0%B3%D1%96%D1%8F" TargetMode="External"/><Relationship Id="rId15" Type="http://schemas.openxmlformats.org/officeDocument/2006/relationships/hyperlink" Target="http://uk.wikipedia.org/wiki/%D0%A1%D0%B5%D1%80%D0%B5%D0%B4%D0%BD%D1%96_%D0%B2%D1%96%D0%BA%D0%B8" TargetMode="External"/><Relationship Id="rId23" Type="http://schemas.openxmlformats.org/officeDocument/2006/relationships/hyperlink" Target="http://uk.wikipedia.org/wiki/%D0%A0%D0%BE%D0%B7%D0%BE%D1%80%D0%B5%D0%BD%D0%BD%D1%8F_%D0%9A%D0%B8%D1%94%D0%B2%D0%B0_(1169)" TargetMode="External"/><Relationship Id="rId28" Type="http://schemas.openxmlformats.org/officeDocument/2006/relationships/hyperlink" Target="http://uk.wikipedia.org/wiki/XII_%D1%81%D1%82%D0%BE%D0%BB%D1%96%D1%82%D1%82%D1%8F" TargetMode="External"/><Relationship Id="rId10" Type="http://schemas.openxmlformats.org/officeDocument/2006/relationships/hyperlink" Target="http://uk.wikipedia.org/wiki/882" TargetMode="External"/><Relationship Id="rId19" Type="http://schemas.openxmlformats.org/officeDocument/2006/relationships/hyperlink" Target="http://uk.wikipedia.org/wiki/1011" TargetMode="External"/><Relationship Id="rId31" Type="http://schemas.openxmlformats.org/officeDocument/2006/relationships/hyperlink" Target="http://uk.wikipedia.org/wiki/%D0%92%D0%B0%D0%BB%D1%8E%D1%82%D0%B0" TargetMode="External"/><Relationship Id="rId4" Type="http://schemas.openxmlformats.org/officeDocument/2006/relationships/hyperlink" Target="http://uk.wikipedia.org/wiki/%D0%94%D0%B0%D0%B2%D0%BD%D1%8C%D0%BE%D1%80%D1%83%D1%81%D1%8C%D0%BA%D0%B0_%D0%BC%D0%BE%D0%B2%D0%B0" TargetMode="External"/><Relationship Id="rId9" Type="http://schemas.openxmlformats.org/officeDocument/2006/relationships/hyperlink" Target="http://uk.wikipedia.org/wiki/%D0%92%D0%B5%D0%BB%D0%B8%D0%BA%D0%B8%D0%B9_%D0%BA%D0%BD%D1%8F%D0%B7%D1%8C" TargetMode="External"/><Relationship Id="rId14" Type="http://schemas.openxmlformats.org/officeDocument/2006/relationships/hyperlink" Target="http://uk.wikipedia.org/wiki/%D0%94%D0%B0%D0%BD%D0%B8%D0%BB%D0%BE_%D0%93%D0%B0%D0%BB%D0%B8%D1%86%D1%8C%D0%BA%D0%B8%D0%B9" TargetMode="External"/><Relationship Id="rId22" Type="http://schemas.openxmlformats.org/officeDocument/2006/relationships/hyperlink" Target="http://uk.wikipedia.org/wiki/1097" TargetMode="External"/><Relationship Id="rId27" Type="http://schemas.openxmlformats.org/officeDocument/2006/relationships/hyperlink" Target="http://uk.wikipedia.org/wiki/XI_%D1%81%D1%82%D0%BE%D0%BB%D1%96%D1%82%D1%82%D1%8F" TargetMode="External"/><Relationship Id="rId30" Type="http://schemas.openxmlformats.org/officeDocument/2006/relationships/hyperlink" Target="http://uk.wikipedia.org/wiki/X_%D1%81%D1%82%D0%BE%D0%BB%D1%96%D1%82%D1%82%D1%8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uk.wikipedia.org/wiki/%D0%A0%D0%B5%D0%BB%D1%96%D0%B3%D1%96%D1%8F" TargetMode="External"/><Relationship Id="rId13" Type="http://schemas.openxmlformats.org/officeDocument/2006/relationships/hyperlink" Target="http://uk.wikipedia.org/wiki/%D0%9A%D0%BE%D1%80%D0%BE%D0%BB%D1%8C" TargetMode="External"/><Relationship Id="rId18" Type="http://schemas.openxmlformats.org/officeDocument/2006/relationships/hyperlink" Target="http://uk.wikipedia.org/wiki/1264" TargetMode="External"/><Relationship Id="rId26" Type="http://schemas.openxmlformats.org/officeDocument/2006/relationships/hyperlink" Target="http://uk.wikipedia.org/wiki/%D0%AE%D1%80%D1%96%D0%B9_%D0%9B%D1%8C%D0%B2%D0%BE%D0%B2%D0%B8%D1%87" TargetMode="External"/><Relationship Id="rId3" Type="http://schemas.openxmlformats.org/officeDocument/2006/relationships/hyperlink" Target="http://uk.wikipedia.org/wiki/%D0%92%D0%BE%D0%BB%D0%BE%D0%B4%D0%B8%D0%BC%D0%B8%D1%80-%D0%92%D0%BE%D0%BB%D0%B8%D0%BD%D1%81%D1%8C%D0%BA%D0%B8%D0%B9" TargetMode="External"/><Relationship Id="rId21" Type="http://schemas.openxmlformats.org/officeDocument/2006/relationships/hyperlink" Target="http://uk.wikipedia.org/wiki/%D0%92%D0%B0%D1%81%D0%B8%D0%BB%D1%8C%D0%BA%D0%BE_%D0%A0%D0%BE%D0%BC%D0%B0%D0%BD%D0%BE%D0%B2%D0%B8%D1%87" TargetMode="External"/><Relationship Id="rId34" Type="http://schemas.openxmlformats.org/officeDocument/2006/relationships/hyperlink" Target="http://uk.wikipedia.org/wiki/%D0%86%D1%81%D1%82%D0%BE%D1%80%D1%96%D1%8F_%D1%83%D0%BA%D1%80%D0%B0%D1%97%D0%BD%D1%81%D1%8C%D0%BA%D0%BE%D1%97_%D0%B3%D1%80%D0%B8%D0%B2%D0%BD%D1%96" TargetMode="External"/><Relationship Id="rId7" Type="http://schemas.openxmlformats.org/officeDocument/2006/relationships/hyperlink" Target="http://uk.wikipedia.org/wiki/%D0%94%D0%B0%D0%B2%D0%BD%D1%8C%D0%BE%D1%83%D0%BA%D1%80%D0%B0%D1%97%D0%BD%D1%81%D1%8C%D0%BA%D0%B0_%D0%BC%D0%BE%D0%B2%D0%B0" TargetMode="External"/><Relationship Id="rId12" Type="http://schemas.openxmlformats.org/officeDocument/2006/relationships/hyperlink" Target="http://uk.wikipedia.org/wiki/%D0%93%D0%B0%D0%BB%D0%B8%D1%86%D1%8C%D0%BA%D0%BE-%D0%92%D0%BE%D0%BB%D0%B8%D0%BD%D1%81%D1%8C%D0%BA%D1%96_%D0%BA%D0%BD%D1%8F%D0%B7%D1%96" TargetMode="External"/><Relationship Id="rId17" Type="http://schemas.openxmlformats.org/officeDocument/2006/relationships/hyperlink" Target="http://uk.wikipedia.org/wiki/1211" TargetMode="External"/><Relationship Id="rId25" Type="http://schemas.openxmlformats.org/officeDocument/2006/relationships/hyperlink" Target="http://uk.wikipedia.org/wiki/1308" TargetMode="External"/><Relationship Id="rId33" Type="http://schemas.openxmlformats.org/officeDocument/2006/relationships/hyperlink" Target="http://uk.wikipedia.org/wiki/%D0%92%D0%B0%D0%BB%D1%8E%D1%82%D0%B0" TargetMode="External"/><Relationship Id="rId2" Type="http://schemas.openxmlformats.org/officeDocument/2006/relationships/hyperlink" Target="http://uk.wikipedia.org/wiki/%D0%A1%D1%82%D0%BE%D0%BB%D0%B8%D1%86%D1%8F" TargetMode="External"/><Relationship Id="rId16" Type="http://schemas.openxmlformats.org/officeDocument/2006/relationships/hyperlink" Target="http://uk.wikipedia.org/wiki/%D0%A0%D0%BE%D0%BC%D0%B0%D0%BD_%D0%9C%D1%81%D1%82%D0%B8%D1%81%D0%BB%D0%B0%D0%B2%D0%B8%D1%87" TargetMode="External"/><Relationship Id="rId20" Type="http://schemas.openxmlformats.org/officeDocument/2006/relationships/hyperlink" Target="http://uk.wikipedia.org/wiki/1269" TargetMode="External"/><Relationship Id="rId29" Type="http://schemas.openxmlformats.org/officeDocument/2006/relationships/hyperlink" Target="http://uk.wikipedia.org/wiki/%D0%9B%D0%B5%D0%B2_%D0%AE%D1%80%D1%96%D0%B9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k.wikipedia.org/wiki/%D0%9B%D1%8C%D0%B2%D1%96%D0%B2" TargetMode="External"/><Relationship Id="rId11" Type="http://schemas.openxmlformats.org/officeDocument/2006/relationships/hyperlink" Target="http://uk.wikipedia.org/wiki/%D0%9C%D0%BE%D0%BD%D0%B0%D1%80%D1%85%D1%96%D1%8F" TargetMode="External"/><Relationship Id="rId24" Type="http://schemas.openxmlformats.org/officeDocument/2006/relationships/hyperlink" Target="http://uk.wikipedia.org/wiki/%D0%9B%D0%B5%D0%B2_%D0%94%D0%B0%D0%BD%D0%B8%D0%BB%D0%BE%D0%B2%D0%B8%D1%87" TargetMode="External"/><Relationship Id="rId32" Type="http://schemas.openxmlformats.org/officeDocument/2006/relationships/hyperlink" Target="http://uk.wikipedia.org/wiki/1349" TargetMode="External"/><Relationship Id="rId5" Type="http://schemas.openxmlformats.org/officeDocument/2006/relationships/hyperlink" Target="http://uk.wikipedia.org/wiki/%D0%A5%D0%BE%D0%BB%D0%BC" TargetMode="External"/><Relationship Id="rId15" Type="http://schemas.openxmlformats.org/officeDocument/2006/relationships/hyperlink" Target="http://uk.wikipedia.org/wiki/1205" TargetMode="External"/><Relationship Id="rId23" Type="http://schemas.openxmlformats.org/officeDocument/2006/relationships/hyperlink" Target="http://uk.wikipedia.org/wiki/1301" TargetMode="External"/><Relationship Id="rId28" Type="http://schemas.openxmlformats.org/officeDocument/2006/relationships/hyperlink" Target="http://uk.wikipedia.org/wiki/%D0%90%D0%BD%D0%B4%D1%80%D1%96%D0%B9_%D0%AE%D1%80%D1%96%D0%B9%D0%BE%D0%B2%D0%B8%D1%87" TargetMode="External"/><Relationship Id="rId10" Type="http://schemas.openxmlformats.org/officeDocument/2006/relationships/hyperlink" Target="http://uk.wikipedia.org/wiki/%D0%94%D0%B5%D1%80%D0%B6%D0%B0%D0%B2%D0%BD%D0%B8%D0%B9_%D0%BB%D0%B0%D0%B4" TargetMode="External"/><Relationship Id="rId19" Type="http://schemas.openxmlformats.org/officeDocument/2006/relationships/hyperlink" Target="http://uk.wikipedia.org/wiki/%D0%94%D0%B0%D0%BD%D0%B8%D0%BB%D0%BE_%D0%A0%D0%BE%D0%BC%D0%B0%D0%BD%D0%BE%D0%B2%D0%B8%D1%87" TargetMode="External"/><Relationship Id="rId31" Type="http://schemas.openxmlformats.org/officeDocument/2006/relationships/hyperlink" Target="http://uk.wikipedia.org/wiki/1241" TargetMode="External"/><Relationship Id="rId4" Type="http://schemas.openxmlformats.org/officeDocument/2006/relationships/hyperlink" Target="http://uk.wikipedia.org/wiki/%D0%93%D0%B0%D0%BB%D0%B8%D1%87" TargetMode="External"/><Relationship Id="rId9" Type="http://schemas.openxmlformats.org/officeDocument/2006/relationships/hyperlink" Target="http://uk.wikipedia.org/wiki/%D0%A5%D1%80%D0%B8%D1%81%D1%82%D0%B8%D1%8F%D0%BD%D1%81%D1%82%D0%B2%D0%BE" TargetMode="External"/><Relationship Id="rId14" Type="http://schemas.openxmlformats.org/officeDocument/2006/relationships/hyperlink" Target="http://uk.wikipedia.org/wiki/1199" TargetMode="External"/><Relationship Id="rId22" Type="http://schemas.openxmlformats.org/officeDocument/2006/relationships/hyperlink" Target="http://uk.wikipedia.org/wiki/1293" TargetMode="External"/><Relationship Id="rId27" Type="http://schemas.openxmlformats.org/officeDocument/2006/relationships/hyperlink" Target="http://uk.wikipedia.org/wiki/1323" TargetMode="External"/><Relationship Id="rId30" Type="http://schemas.openxmlformats.org/officeDocument/2006/relationships/hyperlink" Target="http://uk.wikipedia.org/wiki/124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misto.com/images/photos/medium/article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54" y="764704"/>
            <a:ext cx="880477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2306687"/>
          </a:xfrm>
        </p:spPr>
        <p:txBody>
          <a:bodyPr/>
          <a:lstStyle/>
          <a:p>
            <a:r>
              <a:rPr lang="uk-UA" sz="5400" dirty="0" smtClean="0">
                <a:solidFill>
                  <a:schemeClr val="tx1"/>
                </a:solidFill>
                <a:hlinkClick r:id="rId3" action="ppaction://hlinkfile"/>
              </a:rPr>
              <a:t>Історичні нариси української державності</a:t>
            </a:r>
            <a:endParaRPr lang="uk-UA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172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9427" y="2420888"/>
            <a:ext cx="3168352" cy="70609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Гетьманщина 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10474"/>
              </p:ext>
            </p:extLst>
          </p:nvPr>
        </p:nvGraphicFramePr>
        <p:xfrm>
          <a:off x="467544" y="260648"/>
          <a:ext cx="5184576" cy="6003277"/>
        </p:xfrm>
        <a:graphic>
          <a:graphicData uri="http://schemas.openxmlformats.org/drawingml/2006/table">
            <a:tbl>
              <a:tblPr/>
              <a:tblGrid>
                <a:gridCol w="2592288"/>
                <a:gridCol w="2592288"/>
              </a:tblGrid>
              <a:tr h="392038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" tooltip="Чигирин"/>
                        </a:rPr>
                        <a:t>Чигирин</a:t>
                      </a:r>
                      <a:r>
                        <a:rPr lang="uk-UA" sz="1600">
                          <a:effectLst/>
                        </a:rPr>
                        <a:t>,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4" tooltip="Батурин"/>
                        </a:rPr>
                        <a:t>Батурин</a:t>
                      </a:r>
                      <a:r>
                        <a:rPr lang="uk-UA" sz="1600">
                          <a:effectLst/>
                        </a:rPr>
                        <a:t>,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5" tooltip="Глухів"/>
                        </a:rPr>
                        <a:t>Глухів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Мови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6" tooltip="Українська мова"/>
                        </a:rPr>
                        <a:t>Українська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7" tooltip="Релігія"/>
                        </a:rPr>
                        <a:t>Релігії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8" tooltip="Православ'я"/>
                        </a:rPr>
                        <a:t>Православ'я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728071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9" tooltip="Державний лад"/>
                        </a:rPr>
                        <a:t>Форма правління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республіка або виборна монархія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0" tooltip="Гетьман"/>
                        </a:rPr>
                        <a:t>Гетьмани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60054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- 1648-1657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1" tooltip="Богдан Хмельницький"/>
                        </a:rPr>
                        <a:t>Богдан Хмельницький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92038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- 1657-1659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2" tooltip="Іван Виговський"/>
                        </a:rPr>
                        <a:t>Іван Виговський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- 1687-1709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3" tooltip="Іван Мазепа"/>
                        </a:rPr>
                        <a:t>Іван Мазепа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60054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- 1750-1763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4" tooltip="Кирило Розумовський"/>
                        </a:rPr>
                        <a:t>Кирило Розумовський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Історія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92038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5" tooltip="Хмельниччина"/>
                        </a:rPr>
                        <a:t>Заснування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1649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A55858"/>
                          </a:solidFill>
                          <a:effectLst/>
                          <a:hlinkClick r:id="rId16" tooltip="Ліквідація Гетьманщини (ще не написана)"/>
                        </a:rPr>
                        <a:t>Ліквідація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1764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033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7" tooltip="Населення"/>
                        </a:rPr>
                        <a:t>Населення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92038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- 1762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1 027 928 осіб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60054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8" tooltip="Валюта"/>
                        </a:rPr>
                        <a:t>Валюта</a:t>
                      </a:r>
                      <a:endParaRPr lang="uk-UA" sz="16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effectLst/>
                        </a:rPr>
                        <a:t>Всі європейські валюти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399047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124744"/>
          </a:xfrm>
        </p:spPr>
        <p:txBody>
          <a:bodyPr/>
          <a:lstStyle/>
          <a:p>
            <a:r>
              <a:rPr lang="uk-UA" dirty="0" smtClean="0"/>
              <a:t>УНР</a:t>
            </a:r>
            <a:endParaRPr lang="uk-UA" dirty="0"/>
          </a:p>
        </p:txBody>
      </p:sp>
      <p:pic>
        <p:nvPicPr>
          <p:cNvPr id="11266" name="Picture 2" descr="Файл:Carte de ukraine 1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58741"/>
            <a:ext cx="816468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5988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upload.wikimedia.org/wikipedia/uk/thumb/e/e8/Myhaylo_Hrushevskiy.jpg/200px-Myhaylo_Hrushev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" y="31722"/>
            <a:ext cx="3566002" cy="426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www.archives.gov.ua/Sections/Petlura/4/Images/8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331092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www.ukrlib.com.ua/bio/img/vinnichenk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420888"/>
            <a:ext cx="3150251" cy="418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51193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2636912"/>
            <a:ext cx="3178696" cy="1143000"/>
          </a:xfrm>
        </p:spPr>
        <p:txBody>
          <a:bodyPr/>
          <a:lstStyle/>
          <a:p>
            <a:r>
              <a:rPr lang="uk-UA" dirty="0" smtClean="0"/>
              <a:t>УНР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648324"/>
              </p:ext>
            </p:extLst>
          </p:nvPr>
        </p:nvGraphicFramePr>
        <p:xfrm>
          <a:off x="395536" y="188640"/>
          <a:ext cx="4725920" cy="6408710"/>
        </p:xfrm>
        <a:graphic>
          <a:graphicData uri="http://schemas.openxmlformats.org/drawingml/2006/table">
            <a:tbl>
              <a:tblPr/>
              <a:tblGrid>
                <a:gridCol w="2362960"/>
                <a:gridCol w="2362960"/>
              </a:tblGrid>
              <a:tr h="356373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600" dirty="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" tooltip="Київ"/>
                        </a:rPr>
                        <a:t>Київ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5637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Мови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4" tooltip="Українська мова"/>
                        </a:rPr>
                        <a:t>Українська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5" tooltip="Державний лад"/>
                        </a:rPr>
                        <a:t>Форма правління</a:t>
                      </a:r>
                      <a:endParaRPr lang="uk-UA" sz="1600" dirty="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6" tooltip="Республіка"/>
                        </a:rPr>
                        <a:t>Республіка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61291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Голова </a:t>
                      </a:r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7" tooltip="Українська Центральна Рада"/>
                        </a:rPr>
                        <a:t>УЦР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8" tooltip="Грушевський Михайло Сергійович"/>
                        </a:rPr>
                        <a:t>Михайло Грушевський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61291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Голова </a:t>
                      </a:r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9" tooltip="Директорія Української Народної Республіки"/>
                        </a:rPr>
                        <a:t>Директорії УНР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0" tooltip="Винниченко Володимир Кирилович"/>
                        </a:rPr>
                        <a:t>Володимир Винниченко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1" tooltip="Петлюра Симон Васильович"/>
                        </a:rPr>
                        <a:t>Симон Петлюра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14515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Історичний період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2" tooltip="Перша світова війна"/>
                        </a:rPr>
                        <a:t>Перша світова війна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1451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3" tooltip="Третій Універсал Української Центральної Ради"/>
                        </a:rPr>
                        <a:t>Заснування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7 листопада 1917</a:t>
                      </a: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1451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4" tooltip="Універсали Української Центральної Ради"/>
                        </a:rPr>
                        <a:t>Незалежність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5" tooltip="22 січня"/>
                        </a:rPr>
                        <a:t>22 січня</a:t>
                      </a:r>
                      <a:r>
                        <a:rPr lang="uk-UA" sz="1600">
                          <a:effectLst/>
                        </a:rPr>
                        <a:t>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6" tooltip="1918"/>
                        </a:rPr>
                        <a:t>1918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7" tooltip="Українська Держава"/>
                        </a:rPr>
                        <a:t>Переворот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8" tooltip="Квітень"/>
                        </a:rPr>
                        <a:t>квітень</a:t>
                      </a:r>
                      <a:r>
                        <a:rPr lang="uk-UA" sz="1600">
                          <a:effectLst/>
                        </a:rPr>
                        <a:t>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6" tooltip="1918"/>
                        </a:rPr>
                        <a:t>1918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9" tooltip="Директорія Української Народної Республіки"/>
                        </a:rPr>
                        <a:t>Директорія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9" tooltip="Листопад"/>
                        </a:rPr>
                        <a:t>листопад</a:t>
                      </a:r>
                      <a:r>
                        <a:rPr lang="uk-UA" sz="1600">
                          <a:effectLst/>
                        </a:rPr>
                        <a:t>,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6" tooltip="1918"/>
                        </a:rPr>
                        <a:t>1918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0" tooltip="Акт Злуки"/>
                        </a:rPr>
                        <a:t>Акт Злуки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5" tooltip="22 січня"/>
                        </a:rPr>
                        <a:t>22 січня</a:t>
                      </a:r>
                      <a:r>
                        <a:rPr lang="uk-UA" sz="1600">
                          <a:effectLst/>
                        </a:rPr>
                        <a:t>,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1" tooltip="1919"/>
                        </a:rPr>
                        <a:t>1919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68871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2" tooltip="Українсько-радянська війна"/>
                        </a:rPr>
                        <a:t>Більшовицька окупація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3" tooltip="Лютий"/>
                        </a:rPr>
                        <a:t>лютий</a:t>
                      </a:r>
                      <a:r>
                        <a:rPr lang="uk-UA" sz="1600">
                          <a:effectLst/>
                        </a:rPr>
                        <a:t> 1920</a:t>
                      </a: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0161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24" tooltip="Валюта"/>
                        </a:rPr>
                        <a:t>Валюта</a:t>
                      </a:r>
                      <a:endParaRPr lang="uk-UA" sz="160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25" tooltip="Карбованець"/>
                        </a:rPr>
                        <a:t>карбованець</a:t>
                      </a:r>
                      <a:r>
                        <a:rPr lang="uk-UA" sz="1600" dirty="0">
                          <a:effectLst/>
                        </a:rPr>
                        <a:t>, 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26" tooltip="Гривня"/>
                        </a:rPr>
                        <a:t>гривня</a:t>
                      </a:r>
                      <a:endParaRPr lang="uk-UA" sz="1600" dirty="0">
                        <a:effectLst/>
                      </a:endParaRPr>
                    </a:p>
                  </a:txBody>
                  <a:tcPr marL="41145" marR="41145" marT="20573" marB="2057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3875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ЗУНР</a:t>
            </a:r>
            <a:endParaRPr lang="uk-UA" dirty="0"/>
          </a:p>
        </p:txBody>
      </p:sp>
      <p:pic>
        <p:nvPicPr>
          <p:cNvPr id="15362" name="Picture 2" descr="Розташування Украї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05000"/>
            <a:ext cx="465723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Гер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00568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734585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ЗУНР</a:t>
            </a:r>
            <a:endParaRPr lang="uk-UA" dirty="0"/>
          </a:p>
        </p:txBody>
      </p:sp>
      <p:pic>
        <p:nvPicPr>
          <p:cNvPr id="16386" name="Picture 2" descr="http://1.bp.blogspot.com/-aIcBhilNHWg/UFBgnJLitzI/AAAAAAAAMag/PhhVrNk4GGY/s1600/1920_D-ZUN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958" y="3664432"/>
            <a:ext cx="4084067" cy="318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ua.textreferat.com/images/referats/11581/image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1"/>
            <a:ext cx="2664296" cy="35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histans.com/EHU/L/Levitsky_K_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11102"/>
            <a:ext cx="3267075" cy="463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51401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52090"/>
              </p:ext>
            </p:extLst>
          </p:nvPr>
        </p:nvGraphicFramePr>
        <p:xfrm>
          <a:off x="1115616" y="188642"/>
          <a:ext cx="5328592" cy="6469798"/>
        </p:xfrm>
        <a:graphic>
          <a:graphicData uri="http://schemas.openxmlformats.org/drawingml/2006/table">
            <a:tbl>
              <a:tblPr/>
              <a:tblGrid>
                <a:gridCol w="2664296"/>
                <a:gridCol w="2664296"/>
              </a:tblGrid>
              <a:tr h="2200967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3" tooltip="Львів"/>
                        </a:rPr>
                        <a:t>Львів</a:t>
                      </a:r>
                      <a:r>
                        <a:rPr lang="ru-RU" sz="1800">
                          <a:effectLst/>
                        </a:rPr>
                        <a:t/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4" tooltip="Тернопіль"/>
                        </a:rPr>
                        <a:t>Тернопіль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i="1">
                          <a:effectLst/>
                        </a:rPr>
                        <a:t>(де-факто)</a:t>
                      </a:r>
                      <a:r>
                        <a:rPr lang="ru-RU" sz="1800">
                          <a:effectLst/>
                        </a:rPr>
                        <a:t/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5" tooltip="Івано-Франківськ"/>
                        </a:rPr>
                        <a:t>Станіслав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i="1">
                          <a:effectLst/>
                        </a:rPr>
                        <a:t>(де-факто)</a:t>
                      </a:r>
                      <a:r>
                        <a:rPr lang="ru-RU" sz="1800">
                          <a:effectLst/>
                        </a:rPr>
                        <a:t/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6" tooltip="Бучач"/>
                        </a:rPr>
                        <a:t>Бучач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i="1">
                          <a:effectLst/>
                        </a:rPr>
                        <a:t>(де-факто)</a:t>
                      </a:r>
                      <a:r>
                        <a:rPr lang="ru-RU" sz="1800">
                          <a:effectLst/>
                        </a:rPr>
                        <a:t/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7" tooltip="Чортків"/>
                        </a:rPr>
                        <a:t>Чортків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i="1">
                          <a:effectLst/>
                        </a:rPr>
                        <a:t>(де-факто)</a:t>
                      </a:r>
                      <a:r>
                        <a:rPr lang="ru-RU" sz="1800">
                          <a:effectLst/>
                        </a:rPr>
                        <a:t/>
                      </a:r>
                      <a:br>
                        <a:rPr lang="ru-RU" sz="1800">
                          <a:effectLst/>
                        </a:rPr>
                      </a:b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8" tooltip="Заліщики"/>
                        </a:rPr>
                        <a:t>Заліщики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 i="1">
                          <a:effectLst/>
                        </a:rPr>
                        <a:t>(де-факто)</a:t>
                      </a:r>
                      <a:endParaRPr lang="ru-RU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58950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effectLst/>
                        </a:rPr>
                        <a:t>Мови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9" tooltip="Українська мова"/>
                        </a:rPr>
                        <a:t>Українська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53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10" tooltip="Державний лад"/>
                        </a:rPr>
                        <a:t>Форма правління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1" tooltip="Республіка"/>
                        </a:rPr>
                        <a:t>Республіка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53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12" tooltip="Президент"/>
                        </a:rPr>
                        <a:t>Президент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3" tooltip="Євген Петрушевич"/>
                        </a:rPr>
                        <a:t>Євген Петрушевич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47343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effectLst/>
                        </a:rPr>
                        <a:t>Історичний період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4" tooltip="Перша світова війна"/>
                        </a:rPr>
                        <a:t>Перша світова війна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47343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5" tooltip="Листопадовий чин"/>
                        </a:rPr>
                        <a:t>Утворення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6" tooltip="19 жовтня"/>
                        </a:rPr>
                        <a:t>19 жовтня</a:t>
                      </a:r>
                      <a:r>
                        <a:rPr lang="uk-UA" sz="1800">
                          <a:effectLst/>
                        </a:rPr>
                        <a:t> —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7" tooltip="1 листопада"/>
                        </a:rPr>
                        <a:t>1 листопада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841545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8" tooltip="Польсько-українська війна"/>
                        </a:rPr>
                        <a:t>Польсько-українська війна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19" tooltip="2 листопада"/>
                        </a:rPr>
                        <a:t>2 листопада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20" tooltip="1918"/>
                        </a:rPr>
                        <a:t>1918</a:t>
                      </a:r>
                      <a:r>
                        <a:rPr lang="ru-RU" sz="1800">
                          <a:effectLst/>
                        </a:rPr>
                        <a:t> — </a:t>
                      </a: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21" tooltip="18 липня"/>
                        </a:rPr>
                        <a:t>18 липня</a:t>
                      </a:r>
                      <a:r>
                        <a:rPr lang="ru-RU" sz="1800">
                          <a:effectLst/>
                        </a:rPr>
                        <a:t> </a:t>
                      </a:r>
                      <a:r>
                        <a:rPr lang="ru-RU" sz="1800">
                          <a:solidFill>
                            <a:srgbClr val="0B0080"/>
                          </a:solidFill>
                          <a:effectLst/>
                          <a:hlinkClick r:id="rId22" tooltip="1919"/>
                        </a:rPr>
                        <a:t>1919</a:t>
                      </a:r>
                      <a:endParaRPr lang="ru-RU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53141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23" tooltip="Акт Злуки"/>
                        </a:rPr>
                        <a:t>Злука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24" tooltip="22 січня"/>
                        </a:rPr>
                        <a:t>22 січня</a:t>
                      </a:r>
                      <a:r>
                        <a:rPr lang="uk-UA" sz="1800">
                          <a:effectLst/>
                        </a:rPr>
                        <a:t>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22" tooltip="1919"/>
                        </a:rPr>
                        <a:t>1919</a:t>
                      </a:r>
                      <a:endParaRPr lang="uk-UA" sz="180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53141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Повне завоювання</a:t>
                      </a: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21" tooltip="18 липня"/>
                        </a:rPr>
                        <a:t>18 липня</a:t>
                      </a:r>
                      <a:endParaRPr lang="uk-UA" sz="1800" dirty="0">
                        <a:effectLst/>
                      </a:endParaRPr>
                    </a:p>
                  </a:txBody>
                  <a:tcPr marL="45717" marR="45717" marT="22858" marB="2285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7184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Українська держава Павла Скоропадського</a:t>
            </a:r>
            <a:endParaRPr lang="uk-UA" dirty="0"/>
          </a:p>
        </p:txBody>
      </p:sp>
      <p:pic>
        <p:nvPicPr>
          <p:cNvPr id="17410" name="Picture 2" descr="Файл:Alex K Ukrainska Derzhava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7" y="1628800"/>
            <a:ext cx="33147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upload.wikimedia.org/wikipedia/commons/thumb/1/11/Ukrainian_State_1918_divisions.png/250px-Ukrainian_State_1918_divisio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05273"/>
            <a:ext cx="47927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219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айл:Skoropadsky - 1918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790" y="87998"/>
            <a:ext cx="486465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upload.wikimedia.org/wikipedia/commons/thumb/d/d2/Skoropadsky_-_before_1917.jpg/250px-Skoropadsky_-_before_19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44725"/>
            <a:ext cx="330877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FedirLyzogu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574" y="3068961"/>
            <a:ext cx="2697088" cy="358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14190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Українська Держава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478625"/>
              </p:ext>
            </p:extLst>
          </p:nvPr>
        </p:nvGraphicFramePr>
        <p:xfrm>
          <a:off x="1763685" y="980729"/>
          <a:ext cx="4824538" cy="5732859"/>
        </p:xfrm>
        <a:graphic>
          <a:graphicData uri="http://schemas.openxmlformats.org/drawingml/2006/table">
            <a:tbl>
              <a:tblPr/>
              <a:tblGrid>
                <a:gridCol w="2412269"/>
                <a:gridCol w="2412269"/>
              </a:tblGrid>
              <a:tr h="366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3" tooltip="Київ"/>
                        </a:rPr>
                        <a:t>Київ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6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effectLst/>
                        </a:rPr>
                        <a:t>Мови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4" tooltip="Українська мова"/>
                        </a:rPr>
                        <a:t>Українська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6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5" tooltip="Релігія"/>
                        </a:rPr>
                        <a:t>Релігії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6" tooltip="Православ'я"/>
                        </a:rPr>
                        <a:t>Православ'я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08570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7" tooltip="Державний лад"/>
                        </a:rPr>
                        <a:t>Форма правління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8" tooltip="Гетьманат"/>
                        </a:rPr>
                        <a:t>Гетьманат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83672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9" tooltip="Гетьман"/>
                        </a:rPr>
                        <a:t>Гетьман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0" tooltip="Павло Скоропадський"/>
                        </a:rPr>
                        <a:t>Павло Скоропадський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08570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effectLst/>
                        </a:rPr>
                        <a:t>Отаман-міністр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1" tooltip="Лизогуб Федір Андрійович"/>
                        </a:rPr>
                        <a:t>Федір Лизогуб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6141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effectLst/>
                        </a:rPr>
                        <a:t>Історія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83672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встановлена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29 квітня 1918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73917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Відновлення козацтва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16 жовтня 1918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83672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заснування </a:t>
                      </a:r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2" tooltip="НАНУ"/>
                        </a:rPr>
                        <a:t>НАНУ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14 листопада 1918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83672"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effectLst/>
                        </a:rPr>
                        <a:t> - припинила існування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>
                          <a:solidFill>
                            <a:srgbClr val="0B0080"/>
                          </a:solidFill>
                          <a:effectLst/>
                          <a:hlinkClick r:id="rId13" tooltip="14 грудня"/>
                        </a:rPr>
                        <a:t>14 грудня</a:t>
                      </a:r>
                      <a:r>
                        <a:rPr lang="uk-UA" sz="1800">
                          <a:effectLst/>
                        </a:rPr>
                        <a:t> 1918</a:t>
                      </a: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08570">
                <a:tc>
                  <a:txBody>
                    <a:bodyPr/>
                    <a:lstStyle/>
                    <a:p>
                      <a:pPr fontAlgn="t"/>
                      <a:r>
                        <a:rPr lang="uk-UA" sz="1800" b="1">
                          <a:solidFill>
                            <a:srgbClr val="0B0080"/>
                          </a:solidFill>
                          <a:effectLst/>
                          <a:hlinkClick r:id="rId14" tooltip="Валюта"/>
                        </a:rPr>
                        <a:t>Валюта</a:t>
                      </a:r>
                      <a:endParaRPr lang="uk-UA" sz="180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5" tooltip="Карбованець"/>
                        </a:rPr>
                        <a:t>Карбованець</a:t>
                      </a:r>
                      <a:endParaRPr lang="uk-UA" sz="1800" dirty="0">
                        <a:effectLst/>
                      </a:endParaRPr>
                    </a:p>
                  </a:txBody>
                  <a:tcPr marL="52023" marR="52023" marT="26011" marB="2601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88001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788" y="141888"/>
            <a:ext cx="8229600" cy="850106"/>
          </a:xfrm>
        </p:spPr>
        <p:txBody>
          <a:bodyPr/>
          <a:lstStyle/>
          <a:p>
            <a:r>
              <a:rPr lang="uk-UA" dirty="0" smtClean="0"/>
              <a:t>Київська Русь</a:t>
            </a:r>
            <a:endParaRPr lang="uk-UA" dirty="0"/>
          </a:p>
        </p:txBody>
      </p:sp>
      <p:pic>
        <p:nvPicPr>
          <p:cNvPr id="2050" name="Picture 2" descr="Розташування Київська Рус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613498" cy="57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Файл:Alex K Kievan Rus.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476625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5893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5536"/>
          </a:xfrm>
        </p:spPr>
        <p:txBody>
          <a:bodyPr/>
          <a:lstStyle/>
          <a:p>
            <a:r>
              <a:rPr lang="uk-UA" dirty="0" smtClean="0"/>
              <a:t>УРСР</a:t>
            </a:r>
            <a:endParaRPr lang="uk-UA" dirty="0"/>
          </a:p>
        </p:txBody>
      </p:sp>
      <p:pic>
        <p:nvPicPr>
          <p:cNvPr id="1026" name="Picture 2" descr="Прап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428618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Файл:Coat of arms of Ukrainian SSR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2648"/>
            <a:ext cx="4067944" cy="453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683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kmu.gov.ua/img/publishing/1261178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861267" cy="380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ru/b/b2/Shelest_Pet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57"/>
            <a:ext cx="259893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humbnail043.mylivepage.com/chunk43/3416848/2686/small_%D0%92%D0%BE%D0%BB%D0%BE%D0%B4%D0%B8%D0%BC%D0%B8%D1%80%20%D0%A9%D0%B5%D1%80%D0%B1%D0%B8%D1%86%D1%8C%D0%BA%D0%B8%D0%B9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702" y="501320"/>
            <a:ext cx="2705163" cy="346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40934" y="4653136"/>
            <a:ext cx="8873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Християн </a:t>
            </a:r>
            <a:r>
              <a:rPr lang="uk-UA" dirty="0" err="1"/>
              <a:t>Раковський</a:t>
            </a:r>
            <a:r>
              <a:rPr lang="uk-UA" dirty="0"/>
              <a:t> </a:t>
            </a:r>
            <a:r>
              <a:rPr lang="uk-UA" dirty="0" smtClean="0"/>
              <a:t>                 Петро </a:t>
            </a:r>
            <a:r>
              <a:rPr lang="uk-UA" dirty="0"/>
              <a:t>Шелест  </a:t>
            </a:r>
            <a:r>
              <a:rPr lang="uk-UA" dirty="0" smtClean="0"/>
              <a:t>                Володимир </a:t>
            </a:r>
            <a:r>
              <a:rPr lang="uk-UA" dirty="0"/>
              <a:t>Щербицький</a:t>
            </a:r>
          </a:p>
        </p:txBody>
      </p:sp>
    </p:spTree>
    <p:extLst>
      <p:ext uri="{BB962C8B-B14F-4D97-AF65-F5344CB8AC3E}">
        <p14:creationId xmlns:p14="http://schemas.microsoft.com/office/powerpoint/2010/main" val="2938930428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630100"/>
              </p:ext>
            </p:extLst>
          </p:nvPr>
        </p:nvGraphicFramePr>
        <p:xfrm>
          <a:off x="1907704" y="232567"/>
          <a:ext cx="4968552" cy="6591153"/>
        </p:xfrm>
        <a:graphic>
          <a:graphicData uri="http://schemas.openxmlformats.org/drawingml/2006/table">
            <a:tbl>
              <a:tblPr/>
              <a:tblGrid>
                <a:gridCol w="2484276"/>
                <a:gridCol w="2484276"/>
              </a:tblGrid>
              <a:tr h="486269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3" tooltip="Харків"/>
                        </a:rPr>
                        <a:t>Харків</a:t>
                      </a:r>
                      <a:r>
                        <a:rPr lang="ru-RU" sz="1400">
                          <a:effectLst/>
                        </a:rPr>
                        <a:t> (</a:t>
                      </a:r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4" tooltip="1919"/>
                        </a:rPr>
                        <a:t>1919</a:t>
                      </a:r>
                      <a:r>
                        <a:rPr lang="ru-RU" sz="1400">
                          <a:effectLst/>
                        </a:rPr>
                        <a:t> — </a:t>
                      </a:r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5" tooltip="1934"/>
                        </a:rPr>
                        <a:t>1934</a:t>
                      </a:r>
                      <a:r>
                        <a:rPr lang="ru-RU" sz="1400">
                          <a:effectLst/>
                        </a:rPr>
                        <a:t>)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6" tooltip="Київ"/>
                        </a:rPr>
                        <a:t>Київ</a:t>
                      </a:r>
                      <a:r>
                        <a:rPr lang="ru-RU" sz="1400">
                          <a:effectLst/>
                        </a:rPr>
                        <a:t> (</a:t>
                      </a:r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5" tooltip="1934"/>
                        </a:rPr>
                        <a:t>1934</a:t>
                      </a:r>
                      <a:r>
                        <a:rPr lang="ru-RU" sz="1400">
                          <a:effectLst/>
                        </a:rPr>
                        <a:t> — </a:t>
                      </a:r>
                      <a:r>
                        <a:rPr lang="ru-RU" sz="1400">
                          <a:solidFill>
                            <a:srgbClr val="0B0080"/>
                          </a:solidFill>
                          <a:effectLst/>
                          <a:hlinkClick r:id="rId7" tooltip="1991"/>
                        </a:rPr>
                        <a:t>1991</a:t>
                      </a:r>
                      <a:r>
                        <a:rPr lang="ru-RU" sz="1400">
                          <a:effectLst/>
                        </a:rPr>
                        <a:t>)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effectLst/>
                        </a:rPr>
                        <a:t>Мови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8" tooltip="Українська мова"/>
                        </a:rPr>
                        <a:t>українська</a:t>
                      </a:r>
                      <a:r>
                        <a:rPr lang="uk-UA" sz="1400">
                          <a:effectLst/>
                        </a:rPr>
                        <a:t>,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9" tooltip="Російська мова"/>
                        </a:rPr>
                        <a:t>російська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10" tooltip="Державний лад"/>
                        </a:rPr>
                        <a:t>Форма правління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1" tooltip="Республіка"/>
                        </a:rPr>
                        <a:t>Республіка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3268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12" tooltip="Голова"/>
                        </a:rPr>
                        <a:t>Голова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86269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3" tooltip="1922"/>
                        </a:rPr>
                        <a:t>1922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4" tooltip="Мануїльський Дмитро Захарович"/>
                        </a:rPr>
                        <a:t>Д. Мануїльский</a:t>
                      </a:r>
                      <a:r>
                        <a:rPr lang="uk-UA" sz="1400">
                          <a:effectLst/>
                        </a:rPr>
                        <a:t>(перший)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7" tooltip="1991"/>
                        </a:rPr>
                        <a:t>1991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5" tooltip="Гуренко Станіслав Іванович"/>
                        </a:rPr>
                        <a:t>С. Гуренко</a:t>
                      </a:r>
                      <a:r>
                        <a:rPr lang="uk-UA" sz="1400">
                          <a:effectLst/>
                        </a:rPr>
                        <a:t> (останній)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effectLst/>
                        </a:rPr>
                        <a:t>Законодавчий орган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6" tooltip="Верховна Рада"/>
                        </a:rPr>
                        <a:t>Верховна Рада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3268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effectLst/>
                        </a:rPr>
                        <a:t>Історія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Проголошено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7" tooltip="10 березня"/>
                        </a:rPr>
                        <a:t>10 березня</a:t>
                      </a:r>
                      <a:r>
                        <a:rPr lang="uk-UA" sz="1400">
                          <a:effectLst/>
                        </a:rPr>
                        <a:t>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4" tooltip="1919"/>
                        </a:rPr>
                        <a:t>1919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Створення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8" tooltip="СРСР"/>
                        </a:rPr>
                        <a:t>СРСР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 dirty="0">
                          <a:solidFill>
                            <a:srgbClr val="0B0080"/>
                          </a:solidFill>
                          <a:effectLst/>
                          <a:hlinkClick r:id="rId13" tooltip="1922"/>
                        </a:rPr>
                        <a:t>1922</a:t>
                      </a:r>
                      <a:endParaRPr lang="uk-UA" sz="1400" dirty="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19" tooltip="Голодомор в Україні 1932—1933"/>
                        </a:rPr>
                        <a:t>Голодомор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0" tooltip="1933"/>
                        </a:rPr>
                        <a:t>1933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98485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</a:t>
                      </a:r>
                      <a:r>
                        <a:rPr lang="uk-UA" sz="1400">
                          <a:solidFill>
                            <a:srgbClr val="A55858"/>
                          </a:solidFill>
                          <a:effectLst/>
                          <a:hlinkClick r:id="rId21" tooltip="Приєднання Західної України (ще не написана)"/>
                        </a:rPr>
                        <a:t>Приєднання Західної України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2" tooltip="1939"/>
                        </a:rPr>
                        <a:t>1939</a:t>
                      </a:r>
                      <a:r>
                        <a:rPr lang="uk-UA" sz="1400">
                          <a:effectLst/>
                        </a:rPr>
                        <a:t>—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3" tooltip="1945"/>
                        </a:rPr>
                        <a:t>1945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Приєднання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4" tooltip="Крим"/>
                        </a:rPr>
                        <a:t>Криму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5" tooltip="1954"/>
                        </a:rPr>
                        <a:t>1954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4053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6" tooltip="Проголошення незалежності України"/>
                        </a:rPr>
                        <a:t>Незалежність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27" tooltip="24 серпня"/>
                        </a:rPr>
                        <a:t>24 серпня</a:t>
                      </a:r>
                      <a:r>
                        <a:rPr lang="uk-UA" sz="1400">
                          <a:effectLst/>
                        </a:rPr>
                        <a:t>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7" tooltip="1991"/>
                        </a:rPr>
                        <a:t>1991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3268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28" tooltip="Площа"/>
                        </a:rPr>
                        <a:t>Площа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33268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- 1989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603 700 км</a:t>
                      </a:r>
                      <a:r>
                        <a:rPr lang="uk-UA" sz="1400" baseline="30000">
                          <a:effectLst/>
                        </a:rPr>
                        <a:t>2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3268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29" tooltip="Населення"/>
                        </a:rPr>
                        <a:t>Населення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- 1989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51 706 746 осіб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     </a:t>
                      </a:r>
                      <a:r>
                        <a:rPr lang="uk-UA" sz="1400">
                          <a:solidFill>
                            <a:srgbClr val="0B0080"/>
                          </a:solidFill>
                          <a:effectLst/>
                          <a:hlinkClick r:id="rId30" tooltip="Густота населення"/>
                        </a:rPr>
                        <a:t>Густота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>
                          <a:effectLst/>
                        </a:rPr>
                        <a:t>85,6 осіб/км² </a:t>
                      </a: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1837">
                <a:tc>
                  <a:txBody>
                    <a:bodyPr/>
                    <a:lstStyle/>
                    <a:p>
                      <a:pPr fontAlgn="t"/>
                      <a:r>
                        <a:rPr lang="uk-UA" sz="1400" b="1">
                          <a:solidFill>
                            <a:srgbClr val="0B0080"/>
                          </a:solidFill>
                          <a:effectLst/>
                          <a:hlinkClick r:id="rId31" tooltip="Валюта"/>
                        </a:rPr>
                        <a:t>Валюта</a:t>
                      </a:r>
                      <a:endParaRPr lang="uk-UA" sz="140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400" dirty="0">
                          <a:solidFill>
                            <a:srgbClr val="0B0080"/>
                          </a:solidFill>
                          <a:effectLst/>
                          <a:hlinkClick r:id="rId32" tooltip="Радянський карбованець"/>
                        </a:rPr>
                        <a:t>Карбованець</a:t>
                      </a:r>
                      <a:endParaRPr lang="uk-UA" sz="1400" dirty="0">
                        <a:effectLst/>
                      </a:endParaRPr>
                    </a:p>
                  </a:txBody>
                  <a:tcPr marL="27597" marR="27597" marT="13799" marB="13799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349212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r>
              <a:rPr lang="uk-UA" dirty="0" smtClean="0"/>
              <a:t>Україна </a:t>
            </a:r>
            <a:endParaRPr lang="uk-UA" dirty="0"/>
          </a:p>
        </p:txBody>
      </p:sp>
      <p:pic>
        <p:nvPicPr>
          <p:cNvPr id="4098" name="Picture 2" descr="Прапор Украї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401248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Герб Україн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454" y="1556792"/>
            <a:ext cx="259350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7496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rchive.censor.net.ua/forum/theme_images/4424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16"/>
            <a:ext cx="2782306" cy="403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gazeta-nd.com.ua/i/ci/12602968504b1e9a92343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8725"/>
            <a:ext cx="2865602" cy="371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upload.wikimedia.org/wikipedia/uk/5/58/629_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926" y="1751143"/>
            <a:ext cx="276030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upload.wikimedia.org/wikipedia/commons/thumb/f/f6/Viktor_Yanukovych_27_April_2010-1.jpeg/250px-Viktor_Yanukovych_27_April_2010-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73940"/>
            <a:ext cx="3074848" cy="424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61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30619"/>
              </p:ext>
            </p:extLst>
          </p:nvPr>
        </p:nvGraphicFramePr>
        <p:xfrm>
          <a:off x="1403648" y="188638"/>
          <a:ext cx="6192688" cy="6430874"/>
        </p:xfrm>
        <a:graphic>
          <a:graphicData uri="http://schemas.openxmlformats.org/drawingml/2006/table">
            <a:tbl>
              <a:tblPr/>
              <a:tblGrid>
                <a:gridCol w="3096344"/>
                <a:gridCol w="3096344"/>
              </a:tblGrid>
              <a:tr h="394376">
                <a:tc>
                  <a:txBody>
                    <a:bodyPr/>
                    <a:lstStyle/>
                    <a:p>
                      <a:pPr fontAlgn="t"/>
                      <a:r>
                        <a:rPr lang="uk-UA" sz="1200" dirty="0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200" dirty="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" tooltip="Київ"/>
                        </a:rPr>
                        <a:t>Київ</a:t>
                      </a:r>
                      <a:r>
                        <a:rPr lang="uk-UA" sz="1200">
                          <a:effectLst/>
                        </a:rPr>
                        <a:t/>
                      </a:r>
                      <a:br>
                        <a:rPr lang="uk-UA" sz="1200">
                          <a:effectLst/>
                        </a:rPr>
                      </a:br>
                      <a:r>
                        <a:rPr lang="uk-UA" sz="1200">
                          <a:solidFill>
                            <a:srgbClr val="663366"/>
                          </a:solidFill>
                          <a:effectLst/>
                          <a:hlinkClick r:id="rId4"/>
                        </a:rPr>
                        <a:t>50°27′ пн. ш. 30°30′ сх. д.</a:t>
                      </a:r>
                      <a:r>
                        <a:rPr lang="uk-UA" sz="1200" b="1" baseline="30000">
                          <a:solidFill>
                            <a:srgbClr val="663366"/>
                          </a:solidFill>
                          <a:effectLst/>
                          <a:latin typeface="Times New Roman"/>
                          <a:hlinkClick r:id="rId5"/>
                        </a:rPr>
                        <a:t>(</a:t>
                      </a:r>
                      <a:r>
                        <a:rPr lang="en-US" sz="1200" b="1" baseline="30000">
                          <a:solidFill>
                            <a:srgbClr val="663366"/>
                          </a:solidFill>
                          <a:effectLst/>
                          <a:latin typeface="Times New Roman"/>
                          <a:hlinkClick r:id="rId5"/>
                        </a:rPr>
                        <a:t>G)</a:t>
                      </a:r>
                      <a:endParaRPr lang="en-US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6" tooltip="Офіційна мова"/>
                        </a:rPr>
                        <a:t>Офіційні мови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7" tooltip="Українська мова"/>
                        </a:rPr>
                        <a:t>українська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94376">
                <a:tc>
                  <a:txBody>
                    <a:bodyPr/>
                    <a:lstStyle/>
                    <a:p>
                      <a:pPr fontAlgn="t"/>
                      <a:r>
                        <a:rPr lang="uk-UA" sz="1200" b="1">
                          <a:solidFill>
                            <a:srgbClr val="0B0080"/>
                          </a:solidFill>
                          <a:effectLst/>
                          <a:hlinkClick r:id="rId8" tooltip="Список країн за державним устроєм"/>
                        </a:rPr>
                        <a:t>Державний устрій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9" tooltip="Президентсько-парламентська республіка"/>
                        </a:rPr>
                        <a:t>Президентсько-парламентська республіка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0" tooltip="Президент України"/>
                        </a:rPr>
                        <a:t>Президент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1" tooltip="Янукович Віктор Федорович"/>
                        </a:rPr>
                        <a:t>Віктор Янукович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2" tooltip="Прем'єр-міністр України"/>
                        </a:rPr>
                        <a:t>Прем'єр-міністр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3" tooltip="Азаров Микола Янович"/>
                        </a:rPr>
                        <a:t>Микола Азаров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4" tooltip="Голова Верховної Ради України"/>
                        </a:rPr>
                        <a:t>Голова Верховної Ради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5" tooltip="Рибак Володимир Васильович"/>
                        </a:rPr>
                        <a:t>Володимир Рибак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6" tooltip="Незалежність"/>
                        </a:rPr>
                        <a:t>Незалежність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від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7" tooltip="СРСР"/>
                        </a:rPr>
                        <a:t>СРСР</a:t>
                      </a:r>
                      <a:r>
                        <a:rPr lang="uk-UA" sz="1200">
                          <a:effectLst/>
                        </a:rPr>
                        <a:t> 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 </a:t>
                      </a:r>
                      <a:r>
                        <a:rPr lang="uk-UA" sz="1200" u="sng">
                          <a:solidFill>
                            <a:srgbClr val="0B0080"/>
                          </a:solidFill>
                          <a:effectLst/>
                          <a:hlinkClick r:id="rId18" tooltip="Акт проголошення незалежності України"/>
                        </a:rPr>
                        <a:t>Проголошено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19" tooltip="24 серпня"/>
                        </a:rPr>
                        <a:t>24 серпня</a:t>
                      </a:r>
                      <a:r>
                        <a:rPr lang="uk-UA" sz="1200">
                          <a:effectLst/>
                        </a:rPr>
                        <a:t>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0" tooltip="1991"/>
                        </a:rPr>
                        <a:t>1991</a:t>
                      </a:r>
                      <a:r>
                        <a:rPr lang="uk-UA" sz="1200">
                          <a:effectLst/>
                        </a:rPr>
                        <a:t> 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Референдум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1" tooltip="1 грудня"/>
                        </a:rPr>
                        <a:t>1 грудня</a:t>
                      </a:r>
                      <a:r>
                        <a:rPr lang="uk-UA" sz="1200">
                          <a:effectLst/>
                        </a:rPr>
                        <a:t> 1991 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Визнано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2" tooltip="26 грудня"/>
                        </a:rPr>
                        <a:t>26 грудня</a:t>
                      </a:r>
                      <a:r>
                        <a:rPr lang="uk-UA" sz="1200">
                          <a:effectLst/>
                        </a:rPr>
                        <a:t> 1991 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3" tooltip="Список країн за площею"/>
                        </a:rPr>
                        <a:t>Площа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Загалом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603 628 км² (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3" tooltip="Список країн за площею"/>
                        </a:rPr>
                        <a:t>46</a:t>
                      </a:r>
                      <a:r>
                        <a:rPr lang="uk-UA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Води (%)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7 %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4" tooltip="Список країн за населенням"/>
                        </a:rPr>
                        <a:t>Населення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ru-RU" sz="1200">
                          <a:effectLst/>
                        </a:rPr>
                        <a:t> - оцінка 1 листопада 2012 р.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FF0000"/>
                          </a:solidFill>
                          <a:effectLst/>
                        </a:rPr>
                        <a:t>▼</a:t>
                      </a:r>
                      <a:r>
                        <a:rPr lang="uk-UA" sz="1200">
                          <a:effectLst/>
                        </a:rPr>
                        <a:t> 45 560 255</a:t>
                      </a:r>
                      <a:r>
                        <a:rPr lang="uk-UA" sz="1200" b="0" i="0" baseline="30000">
                          <a:solidFill>
                            <a:srgbClr val="0B0080"/>
                          </a:solidFill>
                          <a:effectLst/>
                          <a:hlinkClick r:id="rId25"/>
                        </a:rPr>
                        <a:t>[1]</a:t>
                      </a:r>
                      <a:r>
                        <a:rPr lang="uk-UA" sz="1200">
                          <a:effectLst/>
                        </a:rPr>
                        <a:t> (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4" tooltip="Список країн за населенням"/>
                        </a:rPr>
                        <a:t>30</a:t>
                      </a:r>
                      <a:r>
                        <a:rPr lang="uk-UA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перепис 2001 р.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FF0000"/>
                          </a:solidFill>
                          <a:effectLst/>
                        </a:rPr>
                        <a:t>▼</a:t>
                      </a:r>
                      <a:r>
                        <a:rPr lang="uk-UA" sz="1200">
                          <a:effectLst/>
                        </a:rPr>
                        <a:t> 48 457 тис.</a:t>
                      </a:r>
                      <a:r>
                        <a:rPr lang="uk-UA" sz="1200" b="0" i="0" baseline="30000">
                          <a:solidFill>
                            <a:srgbClr val="0B0080"/>
                          </a:solidFill>
                          <a:effectLst/>
                          <a:hlinkClick r:id="rId26"/>
                        </a:rPr>
                        <a:t>[2]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 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7" tooltip="Густота населення"/>
                        </a:rPr>
                        <a:t>Густота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76 осіб/км² (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8" tooltip="Список країн за густотою населення"/>
                        </a:rPr>
                        <a:t>118</a:t>
                      </a:r>
                      <a:r>
                        <a:rPr lang="uk-UA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29" tooltip="Валовий внутрішній продукт"/>
                        </a:rPr>
                        <a:t>ВВП</a:t>
                      </a:r>
                      <a:r>
                        <a:rPr lang="uk-UA" sz="1200">
                          <a:effectLst/>
                        </a:rPr>
                        <a:t> (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0" tooltip="Паритет купівельної спроможності"/>
                        </a:rPr>
                        <a:t>ПКС</a:t>
                      </a:r>
                      <a:r>
                        <a:rPr lang="uk-UA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2011 р., оцінка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Повний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>
                          <a:solidFill>
                            <a:srgbClr val="00CC00"/>
                          </a:solidFill>
                          <a:effectLst/>
                        </a:rPr>
                        <a:t>▲</a:t>
                      </a:r>
                      <a:r>
                        <a:rPr lang="ru-RU" sz="1200">
                          <a:effectLst/>
                        </a:rPr>
                        <a:t>327,4 млрд. дол. США (</a:t>
                      </a:r>
                      <a:r>
                        <a:rPr lang="ru-RU" sz="1200">
                          <a:solidFill>
                            <a:srgbClr val="0B0080"/>
                          </a:solidFill>
                          <a:effectLst/>
                          <a:hlinkClick r:id="rId31" tooltip="Список країн за ВВП"/>
                        </a:rPr>
                        <a:t>38</a:t>
                      </a:r>
                      <a:r>
                        <a:rPr lang="ru-RU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На душу населення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>
                          <a:solidFill>
                            <a:srgbClr val="00CC00"/>
                          </a:solidFill>
                          <a:effectLst/>
                        </a:rPr>
                        <a:t>▲</a:t>
                      </a:r>
                      <a:r>
                        <a:rPr lang="ru-RU" sz="1200">
                          <a:effectLst/>
                        </a:rPr>
                        <a:t>бл, 7 200 дол. США (</a:t>
                      </a:r>
                      <a:r>
                        <a:rPr lang="ru-RU" sz="1200">
                          <a:solidFill>
                            <a:srgbClr val="0B0080"/>
                          </a:solidFill>
                          <a:effectLst/>
                          <a:hlinkClick r:id="rId32" tooltip="Список країн за ВВП на душу населення"/>
                        </a:rPr>
                        <a:t>107</a:t>
                      </a:r>
                      <a:r>
                        <a:rPr lang="ru-RU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 b="1">
                          <a:solidFill>
                            <a:srgbClr val="0B0080"/>
                          </a:solidFill>
                          <a:effectLst/>
                          <a:hlinkClick r:id="rId33" tooltip="Індекс розвитку людського потенціалу"/>
                        </a:rPr>
                        <a:t>ІРЛП</a:t>
                      </a:r>
                      <a:r>
                        <a:rPr lang="uk-UA" sz="1200">
                          <a:effectLst/>
                        </a:rPr>
                        <a:t>  (2011)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 dirty="0">
                          <a:solidFill>
                            <a:srgbClr val="00CC00"/>
                          </a:solidFill>
                          <a:effectLst/>
                        </a:rPr>
                        <a:t>▲</a:t>
                      </a:r>
                      <a:r>
                        <a:rPr lang="uk-UA" sz="1200" dirty="0">
                          <a:effectLst/>
                        </a:rPr>
                        <a:t> </a:t>
                      </a:r>
                      <a:r>
                        <a:rPr lang="uk-UA" sz="1200" dirty="0" smtClean="0">
                          <a:effectLst/>
                        </a:rPr>
                        <a:t>0.729</a:t>
                      </a:r>
                      <a:r>
                        <a:rPr lang="uk-UA" sz="1200" b="0" i="0" baseline="30000" dirty="0" smtClean="0">
                          <a:solidFill>
                            <a:srgbClr val="0B0080"/>
                          </a:solidFill>
                          <a:effectLst/>
                        </a:rPr>
                        <a:t> </a:t>
                      </a:r>
                      <a:r>
                        <a:rPr lang="uk-UA" sz="1200" dirty="0" smtClean="0">
                          <a:effectLst/>
                        </a:rPr>
                        <a:t>(</a:t>
                      </a:r>
                      <a:r>
                        <a:rPr lang="uk-UA" sz="1200" dirty="0" smtClean="0">
                          <a:solidFill>
                            <a:srgbClr val="009900"/>
                          </a:solidFill>
                          <a:effectLst/>
                        </a:rPr>
                        <a:t>високий</a:t>
                      </a:r>
                      <a:r>
                        <a:rPr lang="uk-UA" sz="1200" dirty="0">
                          <a:effectLst/>
                        </a:rPr>
                        <a:t>) (</a:t>
                      </a:r>
                      <a:r>
                        <a:rPr lang="uk-UA" sz="1200" dirty="0">
                          <a:solidFill>
                            <a:srgbClr val="0B0080"/>
                          </a:solidFill>
                          <a:effectLst/>
                          <a:hlinkClick r:id="rId34" tooltip="Список країн за ІРЛП"/>
                        </a:rPr>
                        <a:t>76</a:t>
                      </a:r>
                      <a:r>
                        <a:rPr lang="uk-UA" sz="1200" dirty="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5" tooltip="Валюта"/>
                        </a:rPr>
                        <a:t>Валюта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6" tooltip="Гривня"/>
                        </a:rPr>
                        <a:t>Гривня</a:t>
                      </a:r>
                      <a:r>
                        <a:rPr lang="uk-UA" sz="1200">
                          <a:effectLst/>
                        </a:rPr>
                        <a:t>,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7" tooltip="₴"/>
                        </a:rPr>
                        <a:t>₴</a:t>
                      </a:r>
                      <a:r>
                        <a:rPr lang="uk-UA" sz="1200">
                          <a:effectLst/>
                        </a:rPr>
                        <a:t> (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38" tooltip="ISO 4217"/>
                        </a:rPr>
                        <a:t>UAH</a:t>
                      </a:r>
                      <a:r>
                        <a:rPr lang="en-US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39" tooltip="Часовий пояс"/>
                        </a:rPr>
                        <a:t>Часовий пояс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</a:rPr>
                        <a:t>EET (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40" tooltip="UTC+2"/>
                        </a:rPr>
                        <a:t>UTC+2</a:t>
                      </a:r>
                      <a:r>
                        <a:rPr lang="en-US" sz="1200">
                          <a:effectLst/>
                        </a:rPr>
                        <a:t>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effectLst/>
                        </a:rPr>
                        <a:t> - Літній час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</a:rPr>
                        <a:t>EEST (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41" tooltip="Всесвітній координований час"/>
                        </a:rPr>
                        <a:t>UTC</a:t>
                      </a:r>
                      <a:r>
                        <a:rPr lang="en-US" sz="1200">
                          <a:effectLst/>
                        </a:rPr>
                        <a:t>+3)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42" tooltip="ISO 3166"/>
                        </a:rPr>
                        <a:t>Коди 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42" tooltip="ISO 3166"/>
                        </a:rPr>
                        <a:t>ISO 3166</a:t>
                      </a:r>
                      <a:endParaRPr lang="en-US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effectLst/>
                        </a:rPr>
                        <a:t>UA / UKR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43" tooltip="Домен верхнього рівня"/>
                        </a:rPr>
                        <a:t>Домен інтернету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44" tooltip=".ua"/>
                        </a:rPr>
                        <a:t>.ua</a:t>
                      </a:r>
                      <a:r>
                        <a:rPr lang="en-US" sz="1200">
                          <a:effectLst/>
                        </a:rPr>
                        <a:t>, </a:t>
                      </a:r>
                      <a:r>
                        <a:rPr lang="en-US" sz="1200">
                          <a:solidFill>
                            <a:srgbClr val="0B0080"/>
                          </a:solidFill>
                          <a:effectLst/>
                          <a:hlinkClick r:id="rId45" tooltip=".укр"/>
                        </a:rPr>
                        <a:t>.</a:t>
                      </a:r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45" tooltip=".укр"/>
                        </a:rPr>
                        <a:t>укр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24798">
                <a:tc>
                  <a:txBody>
                    <a:bodyPr/>
                    <a:lstStyle/>
                    <a:p>
                      <a:pPr fontAlgn="t"/>
                      <a:r>
                        <a:rPr lang="uk-UA" sz="1200">
                          <a:solidFill>
                            <a:srgbClr val="0B0080"/>
                          </a:solidFill>
                          <a:effectLst/>
                          <a:hlinkClick r:id="rId46" tooltip="Список телефонних кодів країн"/>
                        </a:rPr>
                        <a:t>Телефонний код</a:t>
                      </a:r>
                      <a:endParaRPr lang="uk-UA" sz="1200">
                        <a:effectLst/>
                      </a:endParaRP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200" dirty="0">
                          <a:effectLst/>
                        </a:rPr>
                        <a:t>+380</a:t>
                      </a:r>
                    </a:p>
                  </a:txBody>
                  <a:tcPr marL="39701" marR="39701" marT="19851" marB="19851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 descr="http://upload.wikimedia.org/wikipedia/commons/thumb/5/55/WMA_button2b.png/17px-WMA_button2b.png"/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558925"/>
            <a:ext cx="1619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0784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29600" cy="1600200"/>
          </a:xfrm>
        </p:spPr>
        <p:txBody>
          <a:bodyPr/>
          <a:lstStyle/>
          <a:p>
            <a:r>
              <a:rPr lang="uk-UA" dirty="0" smtClean="0">
                <a:hlinkClick r:id="rId2" action="ppaction://hlinkpres?slideindex=1&amp;slidetitle="/>
              </a:rPr>
              <a:t>Унікальні фото Інституту національної пам’яті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92389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600200"/>
          </a:xfrm>
        </p:spPr>
        <p:txBody>
          <a:bodyPr/>
          <a:lstStyle/>
          <a:p>
            <a:r>
              <a:rPr lang="uk-UA" dirty="0" smtClean="0">
                <a:hlinkClick r:id="rId2" action="ppaction://hlinkfile"/>
              </a:rPr>
              <a:t>Відеоролик про Акт Злуки 22 січня 1919 року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6452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Київська Русь </a:t>
            </a:r>
            <a:endParaRPr lang="uk-UA" dirty="0"/>
          </a:p>
        </p:txBody>
      </p:sp>
      <p:pic>
        <p:nvPicPr>
          <p:cNvPr id="3074" name="Picture 2" descr="http://upload.wikimedia.org/wikipedia/commons/thumb/2/25/Russian_konung_Oleg_by_Vasnetsov-2.jpg/220px-Russian_konung_Oleg_by_Vasnetsov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298318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Файл:Radzivill Olga in Konstantinop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564322" cy="23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upload.wikimedia.org/wikipedia/commons/thumb/1/1f/Lebedev_Svyatoslavs_meeting_with_Emperor_John.jpg/220px-Lebedev_Svyatoslavs_meeting_with_Emperor_Joh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95660"/>
            <a:ext cx="2474082" cy="28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upload.wikimedia.org/wikipedia/commons/thumb/2/25/Vasnetsov_Bapt_Vladimir_fresco_in_Kiev.jpg/250px-Vasnetsov_Bapt_Vladimir_fresco_in_Kie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23935"/>
            <a:ext cx="3422591" cy="250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upload.wikimedia.org/wikipedia/commons/thumb/c/ce/Yaroslav_reconstruction_edit.jpg/250px-Yaroslav_reconstruction_edi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502" y="3341010"/>
            <a:ext cx="238125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690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116632"/>
            <a:ext cx="2468960" cy="5040560"/>
          </a:xfrm>
        </p:spPr>
        <p:txBody>
          <a:bodyPr>
            <a:normAutofit/>
          </a:bodyPr>
          <a:lstStyle/>
          <a:p>
            <a:r>
              <a:rPr lang="uk-UA" dirty="0" smtClean="0"/>
              <a:t>Київська Русь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914107"/>
              </p:ext>
            </p:extLst>
          </p:nvPr>
        </p:nvGraphicFramePr>
        <p:xfrm>
          <a:off x="107504" y="30413"/>
          <a:ext cx="6120680" cy="6761335"/>
        </p:xfrm>
        <a:graphic>
          <a:graphicData uri="http://schemas.openxmlformats.org/drawingml/2006/table">
            <a:tbl>
              <a:tblPr/>
              <a:tblGrid>
                <a:gridCol w="3060340"/>
                <a:gridCol w="3060340"/>
              </a:tblGrid>
              <a:tr h="246851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" tooltip="Київ"/>
                        </a:rPr>
                        <a:t>Київ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6851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effectLst/>
                        </a:rPr>
                        <a:t>Мови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4" tooltip="Давньоруська мова"/>
                        </a:rPr>
                        <a:t>Давньоруська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69144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5" tooltip="Релігія"/>
                        </a:rPr>
                        <a:t>Релігії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6" tooltip="Язичництво"/>
                        </a:rPr>
                        <a:t>Язичництво</a:t>
                      </a:r>
                      <a:r>
                        <a:rPr lang="uk-UA" sz="1600" dirty="0">
                          <a:effectLst/>
                        </a:rPr>
                        <a:t/>
                      </a:r>
                      <a:br>
                        <a:rPr lang="uk-UA" sz="1600" dirty="0">
                          <a:effectLst/>
                        </a:rPr>
                      </a:b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7" tooltip="Християнство"/>
                        </a:rPr>
                        <a:t>Християнство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8" tooltip="Державний лад"/>
                        </a:rPr>
                        <a:t>Форма правління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000">
                          <a:effectLst/>
                        </a:rPr>
                        <a:t>феодальна монархія</a:t>
                      </a: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2000" b="1" dirty="0">
                          <a:solidFill>
                            <a:srgbClr val="0B0080"/>
                          </a:solidFill>
                          <a:effectLst/>
                          <a:hlinkClick r:id="rId9" tooltip="Великий князь"/>
                        </a:rPr>
                        <a:t>великий князь</a:t>
                      </a:r>
                      <a:endParaRPr lang="uk-UA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effectLst/>
                        </a:rPr>
                        <a:t> - 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10" tooltip="882"/>
                        </a:rPr>
                        <a:t>882</a:t>
                      </a:r>
                      <a:r>
                        <a:rPr lang="uk-UA" sz="1600" dirty="0">
                          <a:effectLst/>
                        </a:rPr>
                        <a:t>—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11" tooltip="912"/>
                        </a:rPr>
                        <a:t>912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000">
                          <a:solidFill>
                            <a:srgbClr val="0B0080"/>
                          </a:solidFill>
                          <a:effectLst/>
                          <a:hlinkClick r:id="rId12" tooltip="Олег Віщий"/>
                        </a:rPr>
                        <a:t>Олег Віщий</a:t>
                      </a:r>
                      <a:r>
                        <a:rPr lang="uk-UA" sz="2000">
                          <a:effectLst/>
                        </a:rPr>
                        <a:t> (перший)</a:t>
                      </a: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effectLst/>
                        </a:rPr>
                        <a:t> - 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13" tooltip="1240"/>
                        </a:rPr>
                        <a:t>1240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000">
                          <a:solidFill>
                            <a:srgbClr val="0B0080"/>
                          </a:solidFill>
                          <a:effectLst/>
                          <a:hlinkClick r:id="rId14" tooltip="Данило Галицький"/>
                        </a:rPr>
                        <a:t>Данило </a:t>
                      </a:r>
                      <a:r>
                        <a:rPr lang="en-US" sz="2000">
                          <a:solidFill>
                            <a:srgbClr val="0B0080"/>
                          </a:solidFill>
                          <a:effectLst/>
                          <a:hlinkClick r:id="rId14" tooltip="Данило Галицький"/>
                        </a:rPr>
                        <a:t>I</a:t>
                      </a:r>
                      <a:r>
                        <a:rPr lang="en-US" sz="2000">
                          <a:effectLst/>
                        </a:rPr>
                        <a:t> (</a:t>
                      </a:r>
                      <a:r>
                        <a:rPr lang="uk-UA" sz="2000">
                          <a:effectLst/>
                        </a:rPr>
                        <a:t>останній)</a:t>
                      </a: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Історичний період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5" tooltip="Середні віки"/>
                        </a:rPr>
                        <a:t>Середні віки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захоплення Києва варягами</a:t>
                      </a: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0" tooltip="882"/>
                        </a:rPr>
                        <a:t>882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6" tooltip="Хрещення Русі"/>
                        </a:rPr>
                        <a:t>прийняття християнства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7" tooltip="988"/>
                        </a:rPr>
                        <a:t>988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будівництво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8" tooltip="Софійський собор (Київ)"/>
                        </a:rPr>
                        <a:t>собору Софії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9" tooltip="1011"/>
                        </a:rPr>
                        <a:t>1011</a:t>
                      </a:r>
                      <a:r>
                        <a:rPr lang="uk-UA" sz="1800" dirty="0">
                          <a:effectLst/>
                        </a:rPr>
                        <a:t>-</a:t>
                      </a:r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20" tooltip="1037"/>
                        </a:rPr>
                        <a:t>1037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1" tooltip="Любецький з'їзд 1097"/>
                        </a:rPr>
                        <a:t>Любецький з'їзд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22" tooltip="1097"/>
                        </a:rPr>
                        <a:t>1097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3" tooltip="Розорення Києва (1169)"/>
                        </a:rPr>
                        <a:t>розорення Києва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24" tooltip="1169"/>
                        </a:rPr>
                        <a:t>1169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5" tooltip="Облога Києва 1240"/>
                        </a:rPr>
                        <a:t>завоювання монголами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800" dirty="0">
                          <a:solidFill>
                            <a:srgbClr val="0B0080"/>
                          </a:solidFill>
                          <a:effectLst/>
                          <a:hlinkClick r:id="rId13" tooltip="1240"/>
                        </a:rPr>
                        <a:t>1240</a:t>
                      </a:r>
                      <a:endParaRPr lang="uk-UA" sz="18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6851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26" tooltip="Площа"/>
                        </a:rPr>
                        <a:t>Площа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effectLst/>
                        </a:rPr>
                        <a:t> - </a:t>
                      </a:r>
                      <a:r>
                        <a:rPr lang="en-US" sz="1600">
                          <a:solidFill>
                            <a:srgbClr val="0B0080"/>
                          </a:solidFill>
                          <a:effectLst/>
                          <a:hlinkClick r:id="rId27" tooltip="XI століття"/>
                        </a:rPr>
                        <a:t>XI 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7" tooltip="XI століття"/>
                        </a:rPr>
                        <a:t>століття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000" dirty="0">
                          <a:effectLst/>
                        </a:rPr>
                        <a:t>800 000 </a:t>
                      </a:r>
                      <a:r>
                        <a:rPr lang="uk-UA" sz="2000" dirty="0" smtClean="0">
                          <a:effectLst/>
                        </a:rPr>
                        <a:t>км</a:t>
                      </a:r>
                      <a:r>
                        <a:rPr lang="uk-UA" sz="2000" baseline="30000" dirty="0" smtClean="0">
                          <a:effectLst/>
                        </a:rPr>
                        <a:t>2</a:t>
                      </a:r>
                      <a:endParaRPr lang="uk-UA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effectLst/>
                        </a:rPr>
                        <a:t> - </a:t>
                      </a:r>
                      <a:r>
                        <a:rPr lang="en-US" sz="1600">
                          <a:solidFill>
                            <a:srgbClr val="0B0080"/>
                          </a:solidFill>
                          <a:effectLst/>
                          <a:hlinkClick r:id="rId28" tooltip="XII століття"/>
                        </a:rPr>
                        <a:t>XII 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8" tooltip="XII століття"/>
                        </a:rPr>
                        <a:t>століття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1 100 000 </a:t>
                      </a:r>
                      <a:r>
                        <a:rPr lang="ru-RU" sz="2000" dirty="0" smtClean="0">
                          <a:effectLst/>
                        </a:rPr>
                        <a:t>км</a:t>
                      </a:r>
                      <a:r>
                        <a:rPr lang="ru-RU" sz="2000" baseline="30000" dirty="0" smtClean="0">
                          <a:effectLst/>
                        </a:rPr>
                        <a:t>2</a:t>
                      </a:r>
                      <a:endParaRPr lang="ru-RU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2000" b="1" dirty="0">
                          <a:solidFill>
                            <a:srgbClr val="0B0080"/>
                          </a:solidFill>
                          <a:effectLst/>
                          <a:hlinkClick r:id="rId29" tooltip="Населення"/>
                        </a:rPr>
                        <a:t>Населення</a:t>
                      </a:r>
                      <a:endParaRPr lang="uk-UA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effectLst/>
                        </a:rPr>
                        <a:t> - </a:t>
                      </a:r>
                      <a:r>
                        <a:rPr lang="en-US" sz="1600">
                          <a:solidFill>
                            <a:srgbClr val="0B0080"/>
                          </a:solidFill>
                          <a:effectLst/>
                          <a:hlinkClick r:id="rId30" tooltip="X століття"/>
                        </a:rPr>
                        <a:t>X 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0" tooltip="X століття"/>
                        </a:rPr>
                        <a:t>століття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до 12 000 000 </a:t>
                      </a:r>
                      <a:r>
                        <a:rPr lang="ru-RU" sz="2000" dirty="0" err="1" smtClean="0">
                          <a:effectLst/>
                        </a:rPr>
                        <a:t>осіб</a:t>
                      </a:r>
                      <a:endParaRPr lang="ru-RU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effectLst/>
                        </a:rPr>
                        <a:t> - </a:t>
                      </a:r>
                      <a:r>
                        <a:rPr lang="en-US" sz="1600">
                          <a:solidFill>
                            <a:srgbClr val="0B0080"/>
                          </a:solidFill>
                          <a:effectLst/>
                          <a:hlinkClick r:id="rId27" tooltip="XI століття"/>
                        </a:rPr>
                        <a:t>XI 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7" tooltip="XI століття"/>
                        </a:rPr>
                        <a:t>століття</a:t>
                      </a:r>
                      <a:endParaRPr lang="uk-UA" sz="160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4 500 000  </a:t>
                      </a:r>
                      <a:r>
                        <a:rPr lang="ru-RU" sz="2000" dirty="0" err="1">
                          <a:effectLst/>
                        </a:rPr>
                        <a:t>осіб</a:t>
                      </a:r>
                      <a:endParaRPr lang="ru-RU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02425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31" tooltip="Валюта"/>
                        </a:rPr>
                        <a:t>Валюта</a:t>
                      </a:r>
                      <a:endParaRPr lang="uk-UA" sz="16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000" dirty="0">
                          <a:solidFill>
                            <a:srgbClr val="0B0080"/>
                          </a:solidFill>
                          <a:effectLst/>
                          <a:hlinkClick r:id="rId32" tooltip="Історія української гривні"/>
                        </a:rPr>
                        <a:t>Київська гривня</a:t>
                      </a:r>
                      <a:endParaRPr lang="uk-UA" sz="2000" dirty="0">
                        <a:effectLst/>
                      </a:endParaRPr>
                    </a:p>
                  </a:txBody>
                  <a:tcPr marL="26940" marR="26940" marT="13470" marB="1347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356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Галицько-Волинське князівство</a:t>
            </a:r>
            <a:endParaRPr lang="uk-UA" dirty="0"/>
          </a:p>
        </p:txBody>
      </p:sp>
      <p:pic>
        <p:nvPicPr>
          <p:cNvPr id="5122" name="Picture 2" descr="Файл:Alex K Halych-Volhynia-flag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936854" cy="368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Файл:Alex K Halych-Volhyni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374" y="2060848"/>
            <a:ext cx="3744416" cy="451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224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uk/thumb/9/9c/Roman_Mstyslavych.jpg/180px-Roman_Mstyslavy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4895"/>
            <a:ext cx="3844015" cy="45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03649"/>
            <a:ext cx="2818656" cy="490066"/>
          </a:xfrm>
        </p:spPr>
        <p:txBody>
          <a:bodyPr>
            <a:normAutofit fontScale="90000"/>
          </a:bodyPr>
          <a:lstStyle/>
          <a:p>
            <a:r>
              <a:rPr lang="uk-UA" sz="1800" dirty="0" smtClean="0"/>
              <a:t>Роман Мстиславич</a:t>
            </a:r>
            <a:endParaRPr lang="uk-UA" sz="1800" dirty="0"/>
          </a:p>
        </p:txBody>
      </p:sp>
      <p:pic>
        <p:nvPicPr>
          <p:cNvPr id="6148" name="Picture 4" descr="http://upload.wikimedia.org/wikipedia/commons/thumb/1/17/Danylo_Halyckyi.jpg/180px-Danylo_Halycky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76195"/>
            <a:ext cx="2779614" cy="370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3798334" y="4678126"/>
            <a:ext cx="201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Данило Галицький</a:t>
            </a:r>
          </a:p>
        </p:txBody>
      </p:sp>
      <p:pic>
        <p:nvPicPr>
          <p:cNvPr id="6150" name="Picture 6" descr="Файл:Leo of Haly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479" y="642268"/>
            <a:ext cx="2660524" cy="356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6903051" y="4676447"/>
            <a:ext cx="169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Лев Данилович</a:t>
            </a:r>
          </a:p>
        </p:txBody>
      </p:sp>
    </p:spTree>
    <p:extLst>
      <p:ext uri="{BB962C8B-B14F-4D97-AF65-F5344CB8AC3E}">
        <p14:creationId xmlns:p14="http://schemas.microsoft.com/office/powerpoint/2010/main" val="73125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3672408" cy="4018458"/>
          </a:xfrm>
        </p:spPr>
        <p:txBody>
          <a:bodyPr>
            <a:normAutofit/>
          </a:bodyPr>
          <a:lstStyle/>
          <a:p>
            <a:r>
              <a:rPr lang="uk-UA" dirty="0" smtClean="0"/>
              <a:t>Галицько-Волинське князівство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29870"/>
              </p:ext>
            </p:extLst>
          </p:nvPr>
        </p:nvGraphicFramePr>
        <p:xfrm>
          <a:off x="3851920" y="188640"/>
          <a:ext cx="5079966" cy="6597161"/>
        </p:xfrm>
        <a:graphic>
          <a:graphicData uri="http://schemas.openxmlformats.org/drawingml/2006/table">
            <a:tbl>
              <a:tblPr/>
              <a:tblGrid>
                <a:gridCol w="2539983"/>
                <a:gridCol w="2539983"/>
              </a:tblGrid>
              <a:tr h="427082">
                <a:tc>
                  <a:txBody>
                    <a:bodyPr/>
                    <a:lstStyle/>
                    <a:p>
                      <a:pPr fontAlgn="t"/>
                      <a:r>
                        <a:rPr lang="uk-UA" sz="1600" b="1" dirty="0">
                          <a:solidFill>
                            <a:srgbClr val="0B0080"/>
                          </a:solidFill>
                          <a:effectLst/>
                          <a:hlinkClick r:id="rId2" tooltip="Столиця"/>
                        </a:rPr>
                        <a:t>Столиця</a:t>
                      </a:r>
                      <a:endParaRPr lang="uk-UA" sz="1600" dirty="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" tooltip="Володимир-Волинський"/>
                        </a:rPr>
                        <a:t>Володимир</a:t>
                      </a:r>
                      <a:r>
                        <a:rPr lang="uk-UA" sz="1600">
                          <a:effectLst/>
                        </a:rPr>
                        <a:t>,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4" tooltip="Галич"/>
                        </a:rPr>
                        <a:t>Галич</a:t>
                      </a:r>
                      <a:r>
                        <a:rPr lang="uk-UA" sz="1600">
                          <a:effectLst/>
                        </a:rPr>
                        <a:t>,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5" tooltip="Холм"/>
                        </a:rPr>
                        <a:t>Холм</a:t>
                      </a:r>
                      <a:r>
                        <a:rPr lang="uk-UA" sz="1600">
                          <a:effectLst/>
                        </a:rPr>
                        <a:t>,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6" tooltip="Львів"/>
                        </a:rPr>
                        <a:t>Львів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Мови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7" tooltip="Давньоукраїнська мова"/>
                        </a:rPr>
                        <a:t>Давньоукраїнська мова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8" tooltip="Релігія"/>
                        </a:rPr>
                        <a:t>Релігії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9" tooltip="Християнство"/>
                        </a:rPr>
                        <a:t>Християнство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0" tooltip="Державний лад"/>
                        </a:rPr>
                        <a:t>Форма правління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1" tooltip="Монархія"/>
                        </a:rPr>
                        <a:t>монархія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70833">
                <a:tc gridSpan="2"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2" tooltip="Галицько-Волинські князі"/>
                        </a:rPr>
                        <a:t>князі</a:t>
                      </a:r>
                      <a:r>
                        <a:rPr lang="uk-UA" sz="1600" b="1">
                          <a:effectLst/>
                        </a:rPr>
                        <a:t>, </a:t>
                      </a:r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13" tooltip="Король"/>
                        </a:rPr>
                        <a:t>королі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4" tooltip="1199"/>
                        </a:rPr>
                        <a:t>1199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5" tooltip="1205"/>
                        </a:rPr>
                        <a:t>1205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6" tooltip="Роман Мстиславич"/>
                        </a:rPr>
                        <a:t>Роман Мстиславич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7" tooltip="1211"/>
                        </a:rPr>
                        <a:t>1211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8" tooltip="1264"/>
                        </a:rPr>
                        <a:t>1264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9" tooltip="Данило Романович"/>
                        </a:rPr>
                        <a:t>Данило Романович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8" tooltip="1264"/>
                        </a:rPr>
                        <a:t>1264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0" tooltip="1269"/>
                        </a:rPr>
                        <a:t>1269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21" tooltip="Василько Романович"/>
                        </a:rPr>
                        <a:t>Василько Романович</a:t>
                      </a:r>
                      <a:endParaRPr lang="uk-UA" sz="1600" dirty="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2" tooltip="1293"/>
                        </a:rPr>
                        <a:t>1293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3" tooltip="1301"/>
                        </a:rPr>
                        <a:t>1301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4" tooltip="Лев Данилович"/>
                        </a:rPr>
                        <a:t>Лев Данилович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3" tooltip="1301"/>
                        </a:rPr>
                        <a:t>1301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5" tooltip="1308"/>
                        </a:rPr>
                        <a:t>1308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26" tooltip="Юрій Львович"/>
                        </a:rPr>
                        <a:t>Юрій Львович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55207"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effectLst/>
                        </a:rPr>
                        <a:t> - 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25" tooltip="1308"/>
                        </a:rPr>
                        <a:t>1308</a:t>
                      </a:r>
                      <a:r>
                        <a:rPr lang="uk-UA" sz="1600" dirty="0">
                          <a:effectLst/>
                        </a:rPr>
                        <a:t>—</a:t>
                      </a:r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27" tooltip="1323"/>
                        </a:rPr>
                        <a:t>1323</a:t>
                      </a:r>
                      <a:endParaRPr lang="uk-UA" sz="1600" dirty="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solidFill>
                            <a:srgbClr val="0B0080"/>
                          </a:solidFill>
                          <a:effectLst/>
                          <a:hlinkClick r:id="rId28" tooltip="Андрій Юрійович"/>
                        </a:rPr>
                        <a:t>Андрій Юрійович</a:t>
                      </a:r>
                      <a:r>
                        <a:rPr lang="ru-RU" sz="1600">
                          <a:effectLst/>
                        </a:rPr>
                        <a:t> і</a:t>
                      </a:r>
                      <a:br>
                        <a:rPr lang="ru-RU" sz="1600">
                          <a:effectLst/>
                        </a:rPr>
                      </a:br>
                      <a:r>
                        <a:rPr lang="ru-RU" sz="1600">
                          <a:solidFill>
                            <a:srgbClr val="0B0080"/>
                          </a:solidFill>
                          <a:effectLst/>
                          <a:hlinkClick r:id="rId29" tooltip="Лев Юрійович"/>
                        </a:rPr>
                        <a:t>Лев Юрійович</a:t>
                      </a:r>
                      <a:endParaRPr lang="ru-RU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7083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effectLst/>
                        </a:rPr>
                        <a:t>Історія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27082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Утворення князівства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14" tooltip="1199"/>
                        </a:rPr>
                        <a:t>1199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Повторне об'єднання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1238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27082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Вторгнення монголів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0" tooltip="1240"/>
                        </a:rPr>
                        <a:t>1240</a:t>
                      </a:r>
                      <a:r>
                        <a:rPr lang="uk-UA" sz="1600">
                          <a:effectLst/>
                        </a:rPr>
                        <a:t>—</a:t>
                      </a:r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1" tooltip="1241"/>
                        </a:rPr>
                        <a:t>1241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98957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Коронація Данила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1253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27082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Створення митрополії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1303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27082"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effectLst/>
                        </a:rPr>
                        <a:t> - Завоювання Польщею</a:t>
                      </a: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>
                          <a:solidFill>
                            <a:srgbClr val="0B0080"/>
                          </a:solidFill>
                          <a:effectLst/>
                          <a:hlinkClick r:id="rId32" tooltip="1349"/>
                        </a:rPr>
                        <a:t>1349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70833">
                <a:tc>
                  <a:txBody>
                    <a:bodyPr/>
                    <a:lstStyle/>
                    <a:p>
                      <a:pPr fontAlgn="t"/>
                      <a:r>
                        <a:rPr lang="uk-UA" sz="1600" b="1">
                          <a:solidFill>
                            <a:srgbClr val="0B0080"/>
                          </a:solidFill>
                          <a:effectLst/>
                          <a:hlinkClick r:id="rId33" tooltip="Валюта"/>
                        </a:rPr>
                        <a:t>Валюта</a:t>
                      </a:r>
                      <a:endParaRPr lang="uk-UA" sz="160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1600" dirty="0">
                          <a:solidFill>
                            <a:srgbClr val="0B0080"/>
                          </a:solidFill>
                          <a:effectLst/>
                          <a:hlinkClick r:id="rId34" tooltip="Історія української гривні"/>
                        </a:rPr>
                        <a:t>гривня</a:t>
                      </a:r>
                      <a:endParaRPr lang="uk-UA" sz="1600" dirty="0">
                        <a:effectLst/>
                      </a:endParaRPr>
                    </a:p>
                  </a:txBody>
                  <a:tcPr marL="31214" marR="31214" marT="15607" marB="15607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5162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r>
              <a:rPr lang="uk-UA" dirty="0" smtClean="0"/>
              <a:t>Гетьманщина</a:t>
            </a:r>
            <a:endParaRPr lang="uk-UA" dirty="0"/>
          </a:p>
        </p:txBody>
      </p:sp>
      <p:pic>
        <p:nvPicPr>
          <p:cNvPr id="8196" name="Picture 4" descr="Файл:Location of Cossack Hetman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96258"/>
            <a:ext cx="5531768" cy="389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upload.wikimedia.org/wikipedia/commons/thumb/a/a1/Khmelnytskyi_Chernihiv.jpg/200px-Khmelnytskyi_Chernihi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265603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54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dirty="0" smtClean="0"/>
              <a:t>Гетьманщина </a:t>
            </a:r>
            <a:endParaRPr lang="uk-UA" dirty="0"/>
          </a:p>
        </p:txBody>
      </p:sp>
      <p:pic>
        <p:nvPicPr>
          <p:cNvPr id="9218" name="Picture 2" descr="http://upload.wikimedia.org/wikipedia/commons/thumb/9/99/Iwan_Wyhowski.PNG/200px-Iwan_Wyhowsk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57366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Файл:Yurii Chmelnicki n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268760"/>
            <a:ext cx="2801886" cy="354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Файл:Ivan Briukhovetsk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74114"/>
            <a:ext cx="266700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395536" y="5013176"/>
            <a:ext cx="8499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Іван Виговський </a:t>
            </a:r>
            <a:r>
              <a:rPr lang="uk-UA" dirty="0" smtClean="0"/>
              <a:t>		Юрій Хмельницький		Іван </a:t>
            </a:r>
            <a:r>
              <a:rPr lang="uk-UA" dirty="0"/>
              <a:t>Брюховецький</a:t>
            </a:r>
          </a:p>
        </p:txBody>
      </p:sp>
    </p:spTree>
    <p:extLst>
      <p:ext uri="{BB962C8B-B14F-4D97-AF65-F5344CB8AC3E}">
        <p14:creationId xmlns:p14="http://schemas.microsoft.com/office/powerpoint/2010/main" val="4276002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конавча">
  <a:themeElements>
    <a:clrScheme name="Виконавча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иконавча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иконавч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83</TotalTime>
  <Words>358</Words>
  <Application>Microsoft Office PowerPoint</Application>
  <PresentationFormat>Екран (4:3)</PresentationFormat>
  <Paragraphs>282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Виконавча</vt:lpstr>
      <vt:lpstr>Історичні нариси української державності</vt:lpstr>
      <vt:lpstr>Київська Русь</vt:lpstr>
      <vt:lpstr>Київська Русь </vt:lpstr>
      <vt:lpstr>Київська Русь</vt:lpstr>
      <vt:lpstr>Галицько-Волинське князівство</vt:lpstr>
      <vt:lpstr>Роман Мстиславич</vt:lpstr>
      <vt:lpstr>Галицько-Волинське князівство</vt:lpstr>
      <vt:lpstr>Гетьманщина</vt:lpstr>
      <vt:lpstr>Гетьманщина </vt:lpstr>
      <vt:lpstr>Гетьманщина </vt:lpstr>
      <vt:lpstr>УНР</vt:lpstr>
      <vt:lpstr>Презентація PowerPoint</vt:lpstr>
      <vt:lpstr>УНР</vt:lpstr>
      <vt:lpstr>ЗУНР</vt:lpstr>
      <vt:lpstr>ЗУНР</vt:lpstr>
      <vt:lpstr>Презентація PowerPoint</vt:lpstr>
      <vt:lpstr>Українська держава Павла Скоропадського</vt:lpstr>
      <vt:lpstr>Презентація PowerPoint</vt:lpstr>
      <vt:lpstr>Українська Держава</vt:lpstr>
      <vt:lpstr>УРСР</vt:lpstr>
      <vt:lpstr>Презентація PowerPoint</vt:lpstr>
      <vt:lpstr>Презентація PowerPoint</vt:lpstr>
      <vt:lpstr>Україна </vt:lpstr>
      <vt:lpstr>Презентація PowerPoint</vt:lpstr>
      <vt:lpstr>Презентація PowerPoint</vt:lpstr>
      <vt:lpstr>Унікальні фото Інституту національної пам’яті </vt:lpstr>
      <vt:lpstr>Відеоролик про Акт Злуки 22 січня 1919 року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Історичні нариси української державності</dc:title>
  <dc:creator>Школа</dc:creator>
  <cp:lastModifiedBy>Школа</cp:lastModifiedBy>
  <cp:revision>7</cp:revision>
  <dcterms:created xsi:type="dcterms:W3CDTF">2013-01-22T04:51:19Z</dcterms:created>
  <dcterms:modified xsi:type="dcterms:W3CDTF">2013-01-22T07:23:28Z</dcterms:modified>
</cp:coreProperties>
</file>